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3" r:id="rId4"/>
    <p:sldMasterId id="2147483686" r:id="rId5"/>
    <p:sldMasterId id="2147483699" r:id="rId6"/>
    <p:sldMasterId id="2147483712" r:id="rId7"/>
    <p:sldMasterId id="2147483724" r:id="rId8"/>
    <p:sldMasterId id="2147483736" r:id="rId9"/>
    <p:sldMasterId id="2147483748" r:id="rId10"/>
    <p:sldMasterId id="2147483761" r:id="rId11"/>
    <p:sldMasterId id="2147483773" r:id="rId12"/>
    <p:sldMasterId id="2147483786" r:id="rId13"/>
    <p:sldMasterId id="2147483798" r:id="rId14"/>
    <p:sldMasterId id="2147483810" r:id="rId15"/>
    <p:sldMasterId id="2147483822" r:id="rId16"/>
  </p:sldMasterIdLst>
  <p:notesMasterIdLst>
    <p:notesMasterId r:id="rId20"/>
  </p:notesMasterIdLst>
  <p:sldIdLst>
    <p:sldId id="489" r:id="rId17"/>
    <p:sldId id="490" r:id="rId18"/>
    <p:sldId id="450" r:id="rId19"/>
    <p:sldId id="509" r:id="rId21"/>
    <p:sldId id="510" r:id="rId22"/>
    <p:sldId id="511" r:id="rId23"/>
    <p:sldId id="492" r:id="rId24"/>
    <p:sldId id="449" r:id="rId25"/>
    <p:sldId id="493" r:id="rId26"/>
    <p:sldId id="451" r:id="rId27"/>
    <p:sldId id="494" r:id="rId28"/>
    <p:sldId id="497" r:id="rId29"/>
    <p:sldId id="258" r:id="rId30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CC"/>
    <a:srgbClr val="003399"/>
    <a:srgbClr val="39BAF7"/>
    <a:srgbClr val="38A8E0"/>
    <a:srgbClr val="92D050"/>
    <a:srgbClr val="328470"/>
    <a:srgbClr val="3667A5"/>
    <a:srgbClr val="7D47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 snapToGrid="0">
      <p:cViewPr varScale="1">
        <p:scale>
          <a:sx n="85" d="100"/>
          <a:sy n="85" d="100"/>
        </p:scale>
        <p:origin x="342" y="90"/>
      </p:cViewPr>
      <p:guideLst>
        <p:guide orient="horz" pos="2227"/>
        <p:guide pos="37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13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12.xml"/><Relationship Id="rId28" Type="http://schemas.openxmlformats.org/officeDocument/2006/relationships/slide" Target="slides/slide11.xml"/><Relationship Id="rId27" Type="http://schemas.openxmlformats.org/officeDocument/2006/relationships/slide" Target="slides/slide10.xml"/><Relationship Id="rId26" Type="http://schemas.openxmlformats.org/officeDocument/2006/relationships/slide" Target="slides/slide9.xml"/><Relationship Id="rId25" Type="http://schemas.openxmlformats.org/officeDocument/2006/relationships/slide" Target="slides/slide8.xml"/><Relationship Id="rId24" Type="http://schemas.openxmlformats.org/officeDocument/2006/relationships/slide" Target="slides/slide7.xml"/><Relationship Id="rId23" Type="http://schemas.openxmlformats.org/officeDocument/2006/relationships/slide" Target="slides/slide6.xml"/><Relationship Id="rId22" Type="http://schemas.openxmlformats.org/officeDocument/2006/relationships/slide" Target="slides/slide5.xml"/><Relationship Id="rId21" Type="http://schemas.openxmlformats.org/officeDocument/2006/relationships/slide" Target="slides/slide4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3.xml"/><Relationship Id="rId18" Type="http://schemas.openxmlformats.org/officeDocument/2006/relationships/slide" Target="slides/slide2.xml"/><Relationship Id="rId17" Type="http://schemas.openxmlformats.org/officeDocument/2006/relationships/slide" Target="slides/slide1.xml"/><Relationship Id="rId16" Type="http://schemas.openxmlformats.org/officeDocument/2006/relationships/slideMaster" Target="slideMasters/slideMaster15.xml"/><Relationship Id="rId15" Type="http://schemas.openxmlformats.org/officeDocument/2006/relationships/slideMaster" Target="slideMasters/slideMaster14.xml"/><Relationship Id="rId14" Type="http://schemas.openxmlformats.org/officeDocument/2006/relationships/slideMaster" Target="slideMasters/slideMaster13.xml"/><Relationship Id="rId13" Type="http://schemas.openxmlformats.org/officeDocument/2006/relationships/slideMaster" Target="slideMasters/slideMaster12.xml"/><Relationship Id="rId12" Type="http://schemas.openxmlformats.org/officeDocument/2006/relationships/slideMaster" Target="slideMasters/slideMaster11.xml"/><Relationship Id="rId11" Type="http://schemas.openxmlformats.org/officeDocument/2006/relationships/slideMaster" Target="slideMasters/slideMaster10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 smtClean="0">
                <a:cs typeface="+mn-ea"/>
              </a:defRPr>
            </a:lvl1pPr>
          </a:lstStyle>
          <a:p>
            <a:pPr>
              <a:defRPr/>
            </a:pPr>
            <a:fld id="{A9C19FE3-A179-4A12-83C3-2F6E5C686682}" type="datetimeFigureOut">
              <a:rPr lang="zh-CN" altLang="en-US"/>
            </a:fld>
            <a:endParaRPr lang="zh-CN" altLang="en-US">
              <a:cs typeface="+mn-cs"/>
            </a:endParaRPr>
          </a:p>
        </p:txBody>
      </p:sp>
      <p:sp>
        <p:nvSpPr>
          <p:cNvPr id="6554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41" name="备注占位符 4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>
              <a:defRPr/>
            </a:pPr>
            <a:fld id="{595638B0-4A12-4291-BB79-27EC8756AFA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69635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1.确定项目的组织结构，并对团队成员的角色与职责进行定义。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5779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8851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81923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FA518-D77E-4378-99C5-DA7C896BB3B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44685-EDA6-4499-8A40-61233E43080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81F35-2CE1-42E7-B0C3-4FFE880C0C5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8BD16-92EF-43D0-A584-C31131AD103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C2008E6B-8B07-4AAD-8A79-2FB90D3B1900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996C5C86-2190-4E79-9604-31A3E6D6508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2EEFBCCE-50B8-4FC0-A738-DBBC47E63DC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A8A40A14-7A2E-4BCE-A398-1E2DDC6343E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0F88094C-720F-4318-AE18-175CC0432E9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4E758F12-0FB0-479E-BCE4-210E5107E32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526053DA-41EB-4C8F-9894-49C7DE4D779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6BB15CAF-5611-4F10-AD80-1DDA5105DB1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42207234-62B3-4CB6-9E4E-88D84079AD27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0D7B2169-8607-4544-B78B-DB20BCD66D5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77D31-3CCC-4AE1-846A-490B9E3FCEE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B58FD-30D6-4222-9A31-8D897D92A42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44BBB-507A-46C4-83E9-B6E895949D3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83EE7-FC08-4D29-BD3D-B999F0AD69E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D68DC-2D05-4402-9080-8D0B2587945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3D10D-9F0B-4AB3-A6FA-B9E7F79978D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5D46F-25A5-4BDA-881A-91E6C07AE046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EFEF6-EECD-4F80-857C-48BA6FFA237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15A0D-2787-49F0-9302-28A10170D3C8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C4381-CFE0-4EE9-9588-E3002E9C6C2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67813" y="0"/>
            <a:ext cx="2776538" cy="6176963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0"/>
            <a:ext cx="8168654" cy="6176963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6127D-27D3-4449-A89C-CEAA6E25016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FDED5-05CE-4BE2-92C0-3AF52D22B6D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E4B96-416D-4A49-90B3-484F208EE799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11C30-CD6A-4103-A996-D3188E3B81B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0DEA0-ECFB-4277-BACE-C129703F00C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C41F2-9CB0-45E6-A4FE-611927BF0A8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07848-EEF4-44DF-B73D-B490D9515D1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3B4F1-1BAE-48E0-8835-7A4C62AD79A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289DE-1E98-42AE-A5E0-E4A1C0448BD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B0868-6D9E-4F4D-810A-841721D435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84084-D00A-4DB6-9E54-C8663425705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8E3DF-93B7-4746-A3D9-5C149996D0D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67813" y="0"/>
            <a:ext cx="2776538" cy="6176963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0"/>
            <a:ext cx="8168654" cy="6176963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B4EF2-B23A-4367-8B90-36B71F358DC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881AB-03FE-40E0-A73C-94E86262C21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24E7D33A-9BED-41A7-9AA5-30F293DF683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0EFC4311-F83B-49B3-B486-0434C77C61E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A79EA2E2-C079-4FE6-8219-4CBD88B99A1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EF6A7E10-C478-4B2C-96A2-7146D6CF06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952B823E-AE43-4834-BE66-94EA2A44B71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655EC2FC-6238-4420-A5E3-0508841266A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9EBDC779-8733-4681-AAF5-9B259FDC03C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FBDE5856-D2F3-4645-AFBC-75117AF4256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F308C4EC-D39F-4C2B-AE4D-250049C7A54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600C5CF3-C2EF-4C84-80F0-F26115AE041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6AB008A3-31B1-49E8-A657-71F1B7ABEAC9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EFC72243-4540-4E2C-9521-75C5DC156E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464E234A-EACE-4323-B7AD-4A0AAF56A027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E4E96424-AF5E-4665-864C-C3262E7F42F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F21CA3D8-4110-4FFE-B402-1624E3F12BA2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DC1FEBCF-789F-45E9-9F41-1C09D709081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18C89822-2D22-4C52-BBC8-59DB4C12A6C5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DA7EA5C7-6181-4199-BE89-11015419AAF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800407BE-89BE-4D29-AF43-C147B5DB9DA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14908A12-8E2E-46DC-B316-0C504DF7FD7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A6CAE480-018A-49E8-97A5-1FF566160BA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04166A26-6E8A-4384-B087-A917D030E1F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96D1FC94-D30E-4519-B8A6-4DFEA9EE7FA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0248AF31-C902-43CC-A71C-4889E282479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6154DA00-64DB-4DA3-9B9A-076D2CBFBB01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040A6D85-B356-4719-8496-5A77074BB6E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955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DD26C0CA-2D01-4A24-BC04-C68BAD6EC45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94BB0DC1-185C-43A4-BAFF-9559778B183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 algn="l">
              <a:defRPr sz="45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955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1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171450" indent="-171450">
              <a:buNone/>
              <a:defRPr lang="zh-CN" altLang="en-US" b="0" smtClean="0"/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955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1" cy="16002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>
              <a:defRPr sz="3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1" cy="38115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955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A3399C26-02ED-4D86-8A1F-0971CEAA5C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ED0B2106-A07C-479A-8674-015B86A6D20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955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 algn="l">
              <a:defRPr sz="45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955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1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171450" indent="-171450">
              <a:buNone/>
              <a:defRPr lang="zh-CN" altLang="en-US" b="0" smtClean="0"/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955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1" cy="16002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>
              <a:defRPr sz="3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1" cy="38115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955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57D6C72B-F973-4457-B818-013D2ED7FEF9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D553FEEC-B815-4E61-BE22-8AB30B2D3BE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D26E7-950C-4E64-ABDD-1D284EA76BA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1B7ED-7F70-4D06-8988-68BA38C615F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0B8AA-D543-4B33-9FE7-021ECC7F11F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5786E-C710-460C-B3E0-2FCE1D4F202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983BE-D2D8-4A28-86FB-86327CF30E8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1B824-5443-46AE-B37A-72A3D0829E8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BA030-EB00-42E8-9677-25DA466573D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8124A-D943-4BB1-8B2C-4F6BB8F33FB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7EBA2-04B2-425F-8D14-10FADD2C1D4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E6BBB-8A1F-4064-A848-CE001C40FD5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7F0D0-EAD7-447C-857B-15A018E9C6E9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82FCA-92A1-45F4-931D-DF9ACF0B165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2950A-C075-4FAB-9355-96C38BDDD31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F6A6B-74D5-46CB-BEFA-AC52DA944F9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94FD3-5878-4EBA-AE35-1B93B747FFAB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8EFE2-284A-4688-9424-F5FCA601F51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71800-31DD-4E30-AD26-C41F3B66408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E0823-E65F-49D5-9843-7D7E04441B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FF17A-8A76-4FB7-A45C-3171BB2F3B6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AF918-D0A2-4E81-B02B-ECD9F58A136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8A9C4758-3F42-4425-8F8F-CBD5B0531C9A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98231EA1-6B9F-4866-82CD-BCEE0B86C3A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67813" y="0"/>
            <a:ext cx="2776538" cy="6176963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0"/>
            <a:ext cx="8168654" cy="6176963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01467-3D5B-41B8-A8F7-3C225AC9C5B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54B32-C74A-45CD-8249-085362A33F0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7D615-9C2A-464B-A109-1EB18B49A96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17E6C-CE10-4E6F-AF41-CB41D411FAF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186F4-F3B9-471D-A36C-1D6C63D374E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338B4-BC0D-4F3B-9867-56A17C9F635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B2757-778C-4CCB-94D9-F76009519E6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3C494-13FD-4FE2-B083-FEA5EAC5AA2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14066-D791-438F-9758-F6E71696690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ABC9C-CBCB-4C9C-8271-3910C49C5FB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9776A-CC1C-45CB-993F-623B4494BAA9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50D97-F02A-4F18-B3FA-C63E8DE199E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94F27-E661-414B-AECD-E8199B9D4B7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4D9BE-85A5-49E0-90F8-3F8EA3E8155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D51E9-4231-421E-92EF-F1C8F1D2EAD1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0E61E-0314-4BCE-B99A-FCA1D6B1B0D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F0A2E-B3C2-442E-9E34-ABA403952D4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4B0DF-0B36-4F53-A73C-6326400ABE4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8599B-BCDF-49AF-B6A7-AE1507D3520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9CEA2-3B8E-4B90-A688-7EF94C94377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5246D2AA-20ED-4D1D-A080-A18F2D3904D6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061461B8-5A96-4B66-BE36-836F7DED86B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ADC6E-021B-409B-B6B1-27C2F4B7134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B7410-D47B-488E-9136-83028D1A3C2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67813" y="0"/>
            <a:ext cx="2776538" cy="6176963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0"/>
            <a:ext cx="8168654" cy="6176963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9AF46-561E-4C60-9C75-AA7191A509F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1F232-A162-47DB-B994-468E0C4EAD7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79A8DD61-80D4-4352-8E74-6CEA457A478C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4B17515D-9A38-4042-A2F6-8BF307B07B1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E04A4E0B-DEA7-4D9A-90E7-A2B4C042F12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6EBC943F-C22D-4EAA-972F-B1A110AD808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BAC73-B8DE-4B2A-965A-B0FD164B839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5B9CA-8F66-4CA8-8FD0-CF81FD453CA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DBA344E6-A48E-4110-B851-5881E892F079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28D91386-19EC-4DDA-B8C3-8215557E98D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510E93D4-248A-4453-8C43-5CFD8F36D62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CB14C533-EF78-40B5-96FE-1B10F42E1CD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98B1B0C7-D083-4CE0-B07F-A33AB05758E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F778C1BA-5D92-4085-8E80-8D7CB1FF293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13D23524-B52E-4991-AF88-E40C20D898E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3C7BBB8A-1545-4BE5-B86E-7B0517CDC30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EAB44-95A8-4CBE-8DE6-853AC053898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B0750-0B48-4560-BDF5-A8681369B6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43C5C-46D8-4A47-9D0F-4E305314AEA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87F92-A3CA-4171-90A7-8F53D536B4F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58E30-A9DA-49A0-A92A-D6270CD8549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A5DD9-363C-4AD7-AE36-D1C9375CDE9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1463C-8218-4F35-A447-A10B4D73E86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CC4D4-7A5D-4029-89DC-376B441F8F0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41C08-AE15-48C3-9817-13B8FB93C280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8A5A4-1B9A-49FB-B7CB-4C1068ECC07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1CF55-5B0E-4F4E-A48F-89F89DE43466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F8339-4461-4114-A343-D813255731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71A2F-7E00-4D7A-979E-9364EF65FE8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56EC6-58D1-4FD6-AF4B-09687BF8074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4284D-F5A9-4DFF-AC43-BD4DED05E7F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4CE04-4170-49B0-AB20-312AE22A6B0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68986-9CD5-4B81-B273-96756971313B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30D01-0124-46E7-8ECE-3B8742DC28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B9D07-EE05-4CB8-A6F0-EA3E14300040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7C594-75AC-4995-95B9-AF158773548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B4B0E-F618-408B-B445-5706A1689F4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C8390-6E84-4110-A868-BC5870F7E09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F806-96DA-4E35-BAC3-D8CEB945D5A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42E82-BC63-4032-9157-107E1E982A8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D8510-223B-4D27-AA31-04D357FE6478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A9BC9-4B47-4125-B32E-F2F35E29003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71F72-81B0-4DCE-BF6B-ED194D8AE49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DC05A-04C0-4378-8FB3-BA749A542D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7E8FD-0E25-4B03-A3EE-4F0399F29F2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87335-CE23-4D7F-9D05-034321E663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7B794-83B9-462A-A457-BC271D4C6A5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456F6-7909-43D6-B2CB-D6FC452A4F3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B3080-60D4-4453-A02F-4FEE645C012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23CFF-E047-49E7-AD3E-F49B787FA41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7C4F0-752B-4821-A7BD-8FF248B32C8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07945-9A52-4D76-BEF1-80ED4D3E993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EC215-B87B-4B10-A8E8-3D60B851D5D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CB940-9030-4C14-B78E-F4B25B65573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9715E-2E00-4F2E-BCCC-C5BE9354D679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0CA85-F5C8-4C06-B145-2A0B77BC1B6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DB36E-538C-4882-8854-5EA9D18F9F31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2A65A-E56A-4B1A-8021-65F0A97B342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EA2DD-2AF3-41EE-A21D-C76A29060BD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05731-9CD4-4D52-B8B2-A92AAA3BFFC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F8F41-FD41-4481-8E0B-5288E4F6A4D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D6948-C151-420A-BD43-7FF1D888B4A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BB4F9-51DC-4E23-945F-27EAD3EE302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3FF9C-3CDE-4975-A2ED-31F43955B07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1E21C-C8F3-4173-A46C-ECC56BCDA0A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E3641-50D4-4907-A551-DA87F3E0E07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4D5A2-E31C-453A-80D3-C18171E2B498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CE5A5-E477-400D-B303-5BA4A773BE4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D454E780-55AB-408D-8946-A73730757BB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DC84F983-C278-42F4-8925-EBE9FBE3774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C6D3B1BE-CBEE-4B17-81CE-041A352B591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8FCACB71-1198-48B4-A504-546327C2F89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EF864-9018-44C2-8CE1-81828863BC4E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8EF5E-8AF7-47D2-82EF-AB919A1D2C0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52EBE736-BC99-460A-BABC-46475FF92B7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1E04C164-9D51-4C52-B62F-744F95D2C13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395945FA-EBBE-4E1F-B8AA-ACC44F3C089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F00AB6C2-1387-44B5-AD54-DB7F6FBDB04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D66DB853-927E-4665-BCC3-96B6DE6C818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92DC0C7B-5A6D-4965-A1E6-631BD846C81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2ED2BCCF-A15C-4F71-AADF-72FEE60897A1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786397B0-9E8D-4200-A036-82EABACEFD0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44C2CCAE-630F-4A55-9710-DAA4B1CD5645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FCB45B50-03C4-400A-BAD1-87B92D4FEE5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1162CED0-CEF8-43FC-B08D-81724AA52C49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D23C04A7-2730-4BE9-8CA2-16B371DF086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B544ABA1-628D-4922-A25A-782A94D7D62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50EA87F2-F062-4619-AD0D-4386546081D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59A514AC-9E01-4760-A8BA-E6176F38D54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833CA89F-4641-4B35-85C4-DBA53B34067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A4A0AEBF-F16F-4D63-957C-CB1B81A61E6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F6DC9B2F-653C-4431-A3AE-BF7290C3268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35B520CD-9A08-4AB2-9843-6EFFAF03A888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1C771C4E-925D-410E-B61F-638C85332B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D3C1A-65F9-4047-9E96-A37F593D2326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C4FB1-B373-4BEC-8F10-28388FBACF9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AEF72-1609-4BDE-8CF1-C3001D728D9D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FC5D3-AF40-475E-A728-9D962B19DD8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1512C-751A-4FBA-B583-576AF0DEEBE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2CDE4-4F10-4F59-80D3-32F75867B5B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3AE7B-8CFD-4820-98B9-605D55E406F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477E0-EA6A-45E6-9730-288EABC52BB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6009C-590B-4E75-A2BA-9A3A432AF049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B9D77-9558-4124-A685-C374B7946C4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949FF-09B1-49B1-B22C-E4BD1A0712CE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D07B9-54F0-4D19-BC86-5AB20E48A42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F5A5E-5332-448E-A42B-DB4C6C2D4EA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F77DF-67E2-4C48-8BD8-2878CBAB2F0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52B75-1D40-4ED7-8D79-78FBE8ACF2A7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0689C-B446-4BA7-8FBD-9A1A6319178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58473-3D3F-4CD1-B086-4BB401584AA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4F01D-DB34-4091-9842-DB25618DDB5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34CD1-6B8D-4AEB-948C-4A32B878FF9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CE934-1D5B-4F50-80DF-A5CA915C271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AD95C-FEC3-4817-B29E-387B3A72BE4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9DE81-987B-4D8F-83E5-CD6D5FF3B79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61E4B-065F-4B9B-8B0A-2851C477530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839E7-7FD9-4B40-8212-545D73D152A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67813" y="0"/>
            <a:ext cx="2776538" cy="6176963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0"/>
            <a:ext cx="8168654" cy="6176963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7D8D-2BEE-4BC1-B564-80924A37C50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EF5A6-027F-4117-853E-6AD8ACE166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9EDD5-9864-40BE-BAA7-E62DC1737B2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707FC-CBB2-4F5C-9E1A-8C5FAD0933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FF3AC-F5B5-4BC5-A190-93A9636D44F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74326-A8B1-4E8E-9712-8C939851034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E22FF-6FF5-4AC8-90C2-2F368EBA20E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22C2E-A5FE-4AFC-B7DD-8FA248C6811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C322B-77B1-4F1B-89F0-1A195BD7936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79DBB-61EB-4667-888A-AB90BB82144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78621-C372-4E98-8BBD-084A4E38193F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EFE33-AE91-4FE1-BA48-DB2675DC4C2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07DE8-4686-4F1C-9B23-37AEBC1A749D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85743-BAB5-44CE-9847-C72F9A94273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BB9BF-2B89-43C2-B061-2F9DD0473F1B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8F126-65A0-470A-8AAB-C7C05385AE0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AEC36-346B-4844-A856-29E6B961B6A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D29D4-6613-45B2-8CA0-F2129B3EBE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A6E84-3F9C-4051-9069-F71536F1E18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0CA48-32CA-4EEC-A824-4076CC3C4DB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C8E75-4EE7-43D6-AE93-645F92E4ADCC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3CCE4-1784-4C03-9E4F-5E62B19FD7F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D757B-6492-47F6-AD68-7D59950B00C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F4B6F-D28F-484F-B21C-76ACC8C55AE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67813" y="0"/>
            <a:ext cx="2776538" cy="6176963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0"/>
            <a:ext cx="8168654" cy="6176963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B9E64-1CF0-4511-9825-164093F04FB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E67C2-5CD2-48F7-A261-97268886D34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AB978-7401-4422-A076-3D975DF9603D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03A94-3DDA-4063-86B5-DA11183B3B3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89A6A-911A-42FB-82DA-457508D48BE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3B28A-6507-474C-8ADA-6445E7C48B8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77FEE-892F-4965-8E40-414CBA62FF2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6E3FB-9B8C-4C71-AE82-BCDB927432A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BE49E-2A9A-4852-84A8-6A85E5E3D649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27D92-07FF-49B4-AAE8-2E4AB9150AC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4B66B-9B23-4048-B290-A73077410EF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AB650-48AC-419A-B776-29CB7B273E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C5EED-20C8-445C-B898-97BC198419F9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B30AA-EBAE-44C2-9316-2FDACCF181A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89C20-BBFB-4FF3-98B0-346BBBE15F09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0DB87-8CEA-4F84-8E48-41797249639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747AF-9A4B-4B80-9B1A-CA4BDC06857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BAD73-995D-487F-8A31-081064135F7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E0140-370F-421C-B888-70C9EFD78E3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CC4DC-04F2-4BC2-AD19-BDBF924E028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9B3B1-E173-4D20-910D-86CF33777EC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811DC-9FFB-4138-B838-57F30DC24A3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5BDC6-F47B-46B5-9476-5853D81FBCC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612F0-F491-4274-837E-F08AFA38CFA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67813" y="0"/>
            <a:ext cx="2776538" cy="6176963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0"/>
            <a:ext cx="8168654" cy="6176963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E02D2-6873-405F-8400-816599CFF75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270A2-948D-4D6D-A8D0-1397A94C6BB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8DBA2044-5D03-43EF-BE2D-5F438187A18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FB85231D-9067-468F-AB81-A0639D67D8C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1B138554-AC45-424A-A838-0D52ECEE564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54432DE2-9FBB-4990-B481-43CDCE12060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8A34E0DF-DE99-4FC4-BCDC-2EE39A8A317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1624B977-3D81-4384-9C0A-78CBE3E5D20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A94E8E3E-F1CC-4C2E-8C06-14DDF212081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E170B623-E3D2-4AA1-A868-259D6BA7A48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43FFE82B-B6E1-4782-9035-812670B43976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56F3D3C3-01ED-4648-A140-76EDF013E0D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276F3226-35A3-4333-9DED-0A93329F352B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56CCDF2D-4957-4A1E-BE71-413713E9F84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 smtClean="0">
                <a:cs typeface="+mn-ea"/>
              </a:defRPr>
            </a:lvl1pPr>
          </a:lstStyle>
          <a:p>
            <a:pPr>
              <a:defRPr/>
            </a:pPr>
            <a:fld id="{9D9751EF-23A9-46DA-9E98-9588B69AB8D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886D3CCB-23D5-43AD-903C-D8CBD7A54A2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3.xml"/><Relationship Id="rId8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106.xml"/><Relationship Id="rId14" Type="http://schemas.openxmlformats.org/officeDocument/2006/relationships/theme" Target="../theme/theme10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05.xml"/></Relationships>
</file>

<file path=ppt/slideMasters/_rels/slideMaster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4.xml"/><Relationship Id="rId8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18.xml"/><Relationship Id="rId2" Type="http://schemas.openxmlformats.org/officeDocument/2006/relationships/slideLayout" Target="../slideLayouts/slideLayout117.xml"/><Relationship Id="rId13" Type="http://schemas.openxmlformats.org/officeDocument/2006/relationships/theme" Target="../theme/theme11.xml"/><Relationship Id="rId12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25.xml"/><Relationship Id="rId1" Type="http://schemas.openxmlformats.org/officeDocument/2006/relationships/slideLayout" Target="../slideLayouts/slideLayout116.xml"/></Relationships>
</file>

<file path=ppt/slideMasters/_rels/slideMaster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6.xml"/><Relationship Id="rId8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31.xml"/><Relationship Id="rId3" Type="http://schemas.openxmlformats.org/officeDocument/2006/relationships/slideLayout" Target="../slideLayouts/slideLayout130.xml"/><Relationship Id="rId2" Type="http://schemas.openxmlformats.org/officeDocument/2006/relationships/slideLayout" Target="../slideLayouts/slideLayout129.xml"/><Relationship Id="rId14" Type="http://schemas.openxmlformats.org/officeDocument/2006/relationships/theme" Target="../theme/theme12.xml"/><Relationship Id="rId13" Type="http://schemas.openxmlformats.org/officeDocument/2006/relationships/image" Target="../media/image4.pn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28.xml"/></Relationships>
</file>

<file path=ppt/slideMasters/_rels/slideMaster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7.xml"/><Relationship Id="rId8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40.xml"/><Relationship Id="rId14" Type="http://schemas.openxmlformats.org/officeDocument/2006/relationships/theme" Target="../theme/theme13.xml"/><Relationship Id="rId13" Type="http://schemas.openxmlformats.org/officeDocument/2006/relationships/image" Target="../media/image6.png"/><Relationship Id="rId12" Type="http://schemas.openxmlformats.org/officeDocument/2006/relationships/image" Target="../media/image5.jpeg"/><Relationship Id="rId11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48.xml"/><Relationship Id="rId1" Type="http://schemas.openxmlformats.org/officeDocument/2006/relationships/slideLayout" Target="../slideLayouts/slideLayout139.xml"/></Relationships>
</file>

<file path=ppt/slideMasters/_rels/slideMaster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8.xml"/><Relationship Id="rId8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51.xml"/><Relationship Id="rId14" Type="http://schemas.openxmlformats.org/officeDocument/2006/relationships/theme" Target="../theme/theme14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60.xml"/><Relationship Id="rId10" Type="http://schemas.openxmlformats.org/officeDocument/2006/relationships/slideLayout" Target="../slideLayouts/slideLayout159.xml"/><Relationship Id="rId1" Type="http://schemas.openxmlformats.org/officeDocument/2006/relationships/slideLayout" Target="../slideLayouts/slideLayout150.xml"/></Relationships>
</file>

<file path=ppt/slideMasters/_rels/slideMaster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69.xml"/><Relationship Id="rId8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67.xml"/><Relationship Id="rId6" Type="http://schemas.openxmlformats.org/officeDocument/2006/relationships/slideLayout" Target="../slideLayouts/slideLayout166.xml"/><Relationship Id="rId5" Type="http://schemas.openxmlformats.org/officeDocument/2006/relationships/slideLayout" Target="../slideLayouts/slideLayout165.xml"/><Relationship Id="rId4" Type="http://schemas.openxmlformats.org/officeDocument/2006/relationships/slideLayout" Target="../slideLayouts/slideLayout164.xml"/><Relationship Id="rId3" Type="http://schemas.openxmlformats.org/officeDocument/2006/relationships/slideLayout" Target="../slideLayouts/slideLayout163.xml"/><Relationship Id="rId2" Type="http://schemas.openxmlformats.org/officeDocument/2006/relationships/slideLayout" Target="../slideLayouts/slideLayout162.xml"/><Relationship Id="rId14" Type="http://schemas.openxmlformats.org/officeDocument/2006/relationships/theme" Target="../theme/theme15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71.xml"/><Relationship Id="rId10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12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6.xml"/><Relationship Id="rId8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2.xml"/><Relationship Id="rId4" Type="http://schemas.openxmlformats.org/officeDocument/2006/relationships/slideLayout" Target="../slideLayouts/slideLayout51.xml"/><Relationship Id="rId3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9.xml"/><Relationship Id="rId13" Type="http://schemas.openxmlformats.org/officeDocument/2006/relationships/theme" Target="../theme/theme5.xml"/><Relationship Id="rId12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7.xml"/><Relationship Id="rId1" Type="http://schemas.openxmlformats.org/officeDocument/2006/relationships/slideLayout" Target="../slideLayouts/slideLayout48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8.xml"/><Relationship Id="rId8" Type="http://schemas.openxmlformats.org/officeDocument/2006/relationships/slideLayout" Target="../slideLayouts/slideLayout67.xml"/><Relationship Id="rId7" Type="http://schemas.openxmlformats.org/officeDocument/2006/relationships/slideLayout" Target="../slideLayouts/slideLayout66.xml"/><Relationship Id="rId6" Type="http://schemas.openxmlformats.org/officeDocument/2006/relationships/slideLayout" Target="../slideLayouts/slideLayout65.xml"/><Relationship Id="rId5" Type="http://schemas.openxmlformats.org/officeDocument/2006/relationships/slideLayout" Target="../slideLayouts/slideLayout64.xml"/><Relationship Id="rId4" Type="http://schemas.openxmlformats.org/officeDocument/2006/relationships/slideLayout" Target="../slideLayouts/slideLayout63.xml"/><Relationship Id="rId3" Type="http://schemas.openxmlformats.org/officeDocument/2006/relationships/slideLayout" Target="../slideLayouts/slideLayout62.xml"/><Relationship Id="rId2" Type="http://schemas.openxmlformats.org/officeDocument/2006/relationships/slideLayout" Target="../slideLayouts/slideLayout61.xml"/><Relationship Id="rId14" Type="http://schemas.openxmlformats.org/officeDocument/2006/relationships/theme" Target="../theme/theme6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0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9.xml"/><Relationship Id="rId8" Type="http://schemas.openxmlformats.org/officeDocument/2006/relationships/slideLayout" Target="../slideLayouts/slideLayout78.xml"/><Relationship Id="rId7" Type="http://schemas.openxmlformats.org/officeDocument/2006/relationships/slideLayout" Target="../slideLayouts/slideLayout77.xml"/><Relationship Id="rId6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4.xml"/><Relationship Id="rId3" Type="http://schemas.openxmlformats.org/officeDocument/2006/relationships/slideLayout" Target="../slideLayouts/slideLayout73.xml"/><Relationship Id="rId2" Type="http://schemas.openxmlformats.org/officeDocument/2006/relationships/slideLayout" Target="../slideLayouts/slideLayout72.xml"/><Relationship Id="rId14" Type="http://schemas.openxmlformats.org/officeDocument/2006/relationships/theme" Target="../theme/theme7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1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0.xml"/><Relationship Id="rId8" Type="http://schemas.openxmlformats.org/officeDocument/2006/relationships/slideLayout" Target="../slideLayouts/slideLayout89.xml"/><Relationship Id="rId7" Type="http://schemas.openxmlformats.org/officeDocument/2006/relationships/slideLayout" Target="../slideLayouts/slideLayout88.xml"/><Relationship Id="rId6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4.xml"/><Relationship Id="rId2" Type="http://schemas.openxmlformats.org/officeDocument/2006/relationships/slideLayout" Target="../slideLayouts/slideLayout83.xml"/><Relationship Id="rId14" Type="http://schemas.openxmlformats.org/officeDocument/2006/relationships/theme" Target="../theme/theme8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1.xml"/><Relationship Id="rId1" Type="http://schemas.openxmlformats.org/officeDocument/2006/relationships/slideLayout" Target="../slideLayouts/slideLayout82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1.xml"/><Relationship Id="rId8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99.xml"/><Relationship Id="rId6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4.xml"/><Relationship Id="rId13" Type="http://schemas.openxmlformats.org/officeDocument/2006/relationships/theme" Target="../theme/theme9.xml"/><Relationship Id="rId12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428750" y="0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>
                <a:sym typeface="Calibri Light" panose="020F0302020204030204" pitchFamily="34" charset="0"/>
              </a:rPr>
              <a:t>单击此处编辑母版标题样式</a:t>
            </a:r>
            <a:endParaRPr lang="zh-CN" altLang="en-US">
              <a:sym typeface="Calibri Light" panose="020F0302020204030204" pitchFamily="34" charset="0"/>
            </a:endParaRP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>
                <a:sym typeface="Calibri" panose="020F0502020204030204" pitchFamily="34" charset="0"/>
              </a:rPr>
              <a:t>单击此处编辑母版文本样式</a:t>
            </a:r>
            <a:endParaRPr lang="zh-CN" altLang="en-US">
              <a:sym typeface="Calibri" panose="020F0502020204030204" pitchFamily="34" charset="0"/>
            </a:endParaRPr>
          </a:p>
          <a:p>
            <a:pPr lvl="1"/>
            <a:r>
              <a:rPr lang="zh-CN" altLang="en-US">
                <a:sym typeface="Calibri" panose="020F0502020204030204" pitchFamily="34" charset="0"/>
              </a:rPr>
              <a:t>第二级</a:t>
            </a:r>
            <a:endParaRPr lang="zh-CN" altLang="en-US">
              <a:sym typeface="Calibri" panose="020F0502020204030204" pitchFamily="34" charset="0"/>
            </a:endParaRPr>
          </a:p>
          <a:p>
            <a:pPr lvl="2"/>
            <a:r>
              <a:rPr lang="zh-CN" altLang="en-US">
                <a:sym typeface="Calibri" panose="020F0502020204030204" pitchFamily="34" charset="0"/>
              </a:rPr>
              <a:t>第三级</a:t>
            </a:r>
            <a:endParaRPr lang="zh-CN" altLang="en-US">
              <a:sym typeface="Calibri" panose="020F0502020204030204" pitchFamily="34" charset="0"/>
            </a:endParaRPr>
          </a:p>
          <a:p>
            <a:pPr lvl="3"/>
            <a:r>
              <a:rPr lang="zh-CN" altLang="en-US">
                <a:sym typeface="Calibri" panose="020F0502020204030204" pitchFamily="34" charset="0"/>
              </a:rPr>
              <a:t>第四级</a:t>
            </a:r>
            <a:endParaRPr lang="zh-CN" altLang="en-US">
              <a:sym typeface="Calibri" panose="020F0502020204030204" pitchFamily="34" charset="0"/>
            </a:endParaRPr>
          </a:p>
          <a:p>
            <a:pPr lvl="4"/>
            <a:r>
              <a:rPr lang="zh-CN" altLang="en-US">
                <a:sym typeface="Calibri" panose="020F0502020204030204" pitchFamily="34" charset="0"/>
              </a:rPr>
              <a:t>第五级</a:t>
            </a:r>
            <a:endParaRPr lang="zh-CN" altLang="en-US">
              <a:sym typeface="Calibri" panose="020F0502020204030204" pitchFamily="34" charset="0"/>
            </a:endParaRP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eaLnBrk="1" hangingPunct="1">
              <a:buFont typeface="Arial" panose="020B0604020202020204" pitchFamily="34" charset="0"/>
              <a:buNone/>
              <a:defRPr sz="1200" noProof="1" dirty="0">
                <a:solidFill>
                  <a:srgbClr val="898989"/>
                </a:solidFill>
                <a:cs typeface="+mn-ea"/>
              </a:defRPr>
            </a:lvl1pPr>
          </a:lstStyle>
          <a:p>
            <a:pPr>
              <a:defRPr/>
            </a:pPr>
            <a:fld id="{6C38646D-EE32-4808-AEF9-59B44D4CF28B}" type="datetimeFigureOut">
              <a:rPr lang="zh-CN" altLang="en-US"/>
            </a:fld>
            <a:endParaRPr lang="zh-CN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algn="ctr" eaLnBrk="1" hangingPunct="1">
              <a:buFont typeface="Arial" panose="020B0604020202020204" pitchFamily="34" charset="0"/>
              <a:buNone/>
              <a:defRPr sz="1200" noProof="1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EF47413-EFF0-481B-AE9C-D7520118CAD8}" type="slidenum">
              <a:rPr lang="zh-CN" altLang="en-US"/>
            </a:fld>
            <a:endParaRPr lang="zh-CN" altLang="en-US"/>
          </a:p>
        </p:txBody>
      </p:sp>
      <p:sp>
        <p:nvSpPr>
          <p:cNvPr id="1031" name="矩形 19"/>
          <p:cNvSpPr>
            <a:spLocks noChangeArrowheads="1"/>
          </p:cNvSpPr>
          <p:nvPr/>
        </p:nvSpPr>
        <p:spPr bwMode="auto">
          <a:xfrm>
            <a:off x="1739900" y="6605588"/>
            <a:ext cx="10452100" cy="266700"/>
          </a:xfrm>
          <a:prstGeom prst="rect">
            <a:avLst/>
          </a:prstGeom>
          <a:solidFill>
            <a:srgbClr val="0050A9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  <a:sym typeface="Arial Narrow" panose="020B0606020202030204" pitchFamily="34" charset="0"/>
            </a:endParaRPr>
          </a:p>
        </p:txBody>
      </p:sp>
      <p:sp>
        <p:nvSpPr>
          <p:cNvPr id="1032" name="矩形 4"/>
          <p:cNvSpPr>
            <a:spLocks noChangeArrowheads="1"/>
          </p:cNvSpPr>
          <p:nvPr/>
        </p:nvSpPr>
        <p:spPr bwMode="auto">
          <a:xfrm>
            <a:off x="0" y="6605588"/>
            <a:ext cx="1739900" cy="2667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  <a:sym typeface="Arial Narrow" panose="020B0606020202030204" pitchFamily="34" charset="0"/>
            </a:endParaRPr>
          </a:p>
        </p:txBody>
      </p:sp>
      <p:pic>
        <p:nvPicPr>
          <p:cNvPr id="1033" name="图片 3" descr="tipray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500063"/>
            <a:ext cx="1139825" cy="19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lvl="1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428750" y="0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>
                <a:sym typeface="Calibri Light" panose="020F0302020204030204" pitchFamily="34" charset="0"/>
              </a:rPr>
              <a:t>单击此处编辑母版标题样式</a:t>
            </a:r>
            <a:endParaRPr lang="zh-CN" altLang="en-US">
              <a:sym typeface="Calibri Light" panose="020F0302020204030204" pitchFamily="34" charset="0"/>
            </a:endParaRPr>
          </a:p>
        </p:txBody>
      </p:sp>
      <p:sp>
        <p:nvSpPr>
          <p:cNvPr id="10243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>
                <a:sym typeface="Calibri" panose="020F0502020204030204" pitchFamily="34" charset="0"/>
              </a:rPr>
              <a:t>单击此处编辑母版文本样式</a:t>
            </a:r>
            <a:endParaRPr lang="zh-CN" altLang="en-US">
              <a:sym typeface="Calibri" panose="020F0502020204030204" pitchFamily="34" charset="0"/>
            </a:endParaRPr>
          </a:p>
          <a:p>
            <a:pPr lvl="1"/>
            <a:r>
              <a:rPr lang="zh-CN" altLang="en-US">
                <a:sym typeface="Calibri" panose="020F0502020204030204" pitchFamily="34" charset="0"/>
              </a:rPr>
              <a:t>第二级</a:t>
            </a:r>
            <a:endParaRPr lang="zh-CN" altLang="en-US">
              <a:sym typeface="Calibri" panose="020F0502020204030204" pitchFamily="34" charset="0"/>
            </a:endParaRPr>
          </a:p>
          <a:p>
            <a:pPr lvl="2"/>
            <a:r>
              <a:rPr lang="zh-CN" altLang="en-US">
                <a:sym typeface="Calibri" panose="020F0502020204030204" pitchFamily="34" charset="0"/>
              </a:rPr>
              <a:t>第三级</a:t>
            </a:r>
            <a:endParaRPr lang="zh-CN" altLang="en-US">
              <a:sym typeface="Calibri" panose="020F0502020204030204" pitchFamily="34" charset="0"/>
            </a:endParaRPr>
          </a:p>
          <a:p>
            <a:pPr lvl="3"/>
            <a:r>
              <a:rPr lang="zh-CN" altLang="en-US">
                <a:sym typeface="Calibri" panose="020F0502020204030204" pitchFamily="34" charset="0"/>
              </a:rPr>
              <a:t>第四级</a:t>
            </a:r>
            <a:endParaRPr lang="zh-CN" altLang="en-US">
              <a:sym typeface="Calibri" panose="020F0502020204030204" pitchFamily="34" charset="0"/>
            </a:endParaRPr>
          </a:p>
          <a:p>
            <a:pPr lvl="4"/>
            <a:r>
              <a:rPr lang="zh-CN" altLang="en-US">
                <a:sym typeface="Calibri" panose="020F0502020204030204" pitchFamily="34" charset="0"/>
              </a:rPr>
              <a:t>第五级</a:t>
            </a:r>
            <a:endParaRPr lang="zh-CN" altLang="en-US">
              <a:sym typeface="Calibri" panose="020F0502020204030204" pitchFamily="34" charset="0"/>
            </a:endParaRP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eaLnBrk="1" hangingPunct="1">
              <a:buFont typeface="Arial" panose="020B0604020202020204" pitchFamily="34" charset="0"/>
              <a:buNone/>
              <a:defRPr sz="1200" noProof="1" dirty="0">
                <a:solidFill>
                  <a:srgbClr val="898989"/>
                </a:solidFill>
                <a:cs typeface="+mn-ea"/>
              </a:defRPr>
            </a:lvl1pPr>
          </a:lstStyle>
          <a:p>
            <a:pPr>
              <a:defRPr/>
            </a:pPr>
            <a:fld id="{83CB40B4-1AD7-41A8-BB28-D5E878B1B67E}" type="datetimeFigureOut">
              <a:rPr lang="zh-CN" altLang="en-US"/>
            </a:fld>
            <a:endParaRPr lang="zh-CN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algn="ctr" eaLnBrk="1" hangingPunct="1">
              <a:buFont typeface="Arial" panose="020B0604020202020204" pitchFamily="34" charset="0"/>
              <a:buNone/>
              <a:defRPr sz="1200" noProof="1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E259356-CC3C-4088-B9C9-0336515C3BA5}" type="slidenum">
              <a:rPr lang="zh-CN" altLang="en-US"/>
            </a:fld>
            <a:endParaRPr lang="zh-CN" altLang="en-US"/>
          </a:p>
        </p:txBody>
      </p:sp>
      <p:sp>
        <p:nvSpPr>
          <p:cNvPr id="10247" name="矩形 19"/>
          <p:cNvSpPr>
            <a:spLocks noChangeArrowheads="1"/>
          </p:cNvSpPr>
          <p:nvPr/>
        </p:nvSpPr>
        <p:spPr bwMode="auto">
          <a:xfrm>
            <a:off x="1739900" y="6605588"/>
            <a:ext cx="10452100" cy="266700"/>
          </a:xfrm>
          <a:prstGeom prst="rect">
            <a:avLst/>
          </a:prstGeom>
          <a:solidFill>
            <a:srgbClr val="0050A9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  <a:sym typeface="Arial Narrow" panose="020B0606020202030204" pitchFamily="34" charset="0"/>
            </a:endParaRPr>
          </a:p>
        </p:txBody>
      </p:sp>
      <p:sp>
        <p:nvSpPr>
          <p:cNvPr id="10248" name="矩形 4"/>
          <p:cNvSpPr>
            <a:spLocks noChangeArrowheads="1"/>
          </p:cNvSpPr>
          <p:nvPr/>
        </p:nvSpPr>
        <p:spPr bwMode="auto">
          <a:xfrm>
            <a:off x="0" y="6605588"/>
            <a:ext cx="1739900" cy="2667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  <a:sym typeface="Arial Narrow" panose="020B0606020202030204" pitchFamily="34" charset="0"/>
            </a:endParaRPr>
          </a:p>
        </p:txBody>
      </p:sp>
      <p:pic>
        <p:nvPicPr>
          <p:cNvPr id="10249" name="图片 3" descr="tipray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500063"/>
            <a:ext cx="1139825" cy="19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lvl="1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9"/>
          <p:cNvSpPr>
            <a:spLocks noChangeArrowheads="1"/>
          </p:cNvSpPr>
          <p:nvPr/>
        </p:nvSpPr>
        <p:spPr bwMode="auto">
          <a:xfrm>
            <a:off x="1739900" y="6605588"/>
            <a:ext cx="10452100" cy="266700"/>
          </a:xfrm>
          <a:prstGeom prst="rect">
            <a:avLst/>
          </a:prstGeom>
          <a:solidFill>
            <a:srgbClr val="0050A9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  <a:sym typeface="Arial Narrow" panose="020B0606020202030204" pitchFamily="34" charset="0"/>
            </a:endParaRPr>
          </a:p>
        </p:txBody>
      </p:sp>
      <p:sp>
        <p:nvSpPr>
          <p:cNvPr id="11267" name="矩形 4"/>
          <p:cNvSpPr>
            <a:spLocks noChangeArrowheads="1"/>
          </p:cNvSpPr>
          <p:nvPr/>
        </p:nvSpPr>
        <p:spPr bwMode="auto">
          <a:xfrm>
            <a:off x="0" y="6605588"/>
            <a:ext cx="1739900" cy="2667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  <a:sym typeface="Arial Narrow" panose="020B0606020202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1"/>
          <p:cNvSpPr>
            <a:spLocks noChangeArrowheads="1"/>
          </p:cNvSpPr>
          <p:nvPr/>
        </p:nvSpPr>
        <p:spPr bwMode="auto">
          <a:xfrm>
            <a:off x="-7938" y="1903413"/>
            <a:ext cx="12195176" cy="1614487"/>
          </a:xfrm>
          <a:prstGeom prst="rect">
            <a:avLst/>
          </a:prstGeom>
          <a:solidFill>
            <a:srgbClr val="00AEEF">
              <a:alpha val="25000"/>
            </a:srgbClr>
          </a:solidFill>
          <a:ln>
            <a:noFill/>
          </a:ln>
        </p:spPr>
        <p:txBody>
          <a:bodyPr lIns="548640" tIns="45718" rIns="91436" bIns="45718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6600">
              <a:solidFill>
                <a:srgbClr val="FFFFFF"/>
              </a:solidFill>
              <a:latin typeface="Meiryo" panose="020B0604030504040204" pitchFamily="34" charset="-128"/>
              <a:ea typeface="Meiryo" panose="020B0604030504040204" pitchFamily="34" charset="-128"/>
              <a:sym typeface="Meiryo" panose="020B0604030504040204" pitchFamily="34" charset="-128"/>
            </a:endParaRPr>
          </a:p>
        </p:txBody>
      </p:sp>
      <p:pic>
        <p:nvPicPr>
          <p:cNvPr id="12291" name="图片 1" descr="天锐股份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213" y="6330950"/>
            <a:ext cx="21875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文本框 2051"/>
          <p:cNvSpPr txBox="1">
            <a:spLocks noChangeArrowheads="1"/>
          </p:cNvSpPr>
          <p:nvPr/>
        </p:nvSpPr>
        <p:spPr bwMode="auto">
          <a:xfrm>
            <a:off x="354013" y="6459538"/>
            <a:ext cx="2952750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000">
                <a:solidFill>
                  <a:schemeClr val="bg1"/>
                </a:solidFill>
                <a:ea typeface="微软雅黑" panose="020B0503020204020204" pitchFamily="34" charset="-122"/>
              </a:rPr>
              <a:t>厦门天锐科技股份有限公司</a:t>
            </a:r>
            <a:endParaRPr lang="zh-CN" altLang="en-US" sz="100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pic>
        <p:nvPicPr>
          <p:cNvPr id="13315" name="图片 1" descr="LOGO-2016-01-2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400" y="6450013"/>
            <a:ext cx="4973638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428750" y="0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>
                <a:sym typeface="Calibri Light" panose="020F0302020204030204" pitchFamily="34" charset="0"/>
              </a:rPr>
              <a:t>单击此处编辑母版标题样式</a:t>
            </a:r>
            <a:endParaRPr lang="zh-CN" altLang="en-US">
              <a:sym typeface="Calibri Light" panose="020F0302020204030204" pitchFamily="34" charset="0"/>
            </a:endParaRPr>
          </a:p>
        </p:txBody>
      </p:sp>
      <p:sp>
        <p:nvSpPr>
          <p:cNvPr id="14339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>
                <a:sym typeface="Calibri" panose="020F0502020204030204" pitchFamily="34" charset="0"/>
              </a:rPr>
              <a:t>单击此处编辑母版文本样式</a:t>
            </a:r>
            <a:endParaRPr lang="zh-CN" altLang="en-US">
              <a:sym typeface="Calibri" panose="020F0502020204030204" pitchFamily="34" charset="0"/>
            </a:endParaRPr>
          </a:p>
          <a:p>
            <a:pPr lvl="1"/>
            <a:r>
              <a:rPr lang="zh-CN" altLang="en-US">
                <a:sym typeface="Calibri" panose="020F0502020204030204" pitchFamily="34" charset="0"/>
              </a:rPr>
              <a:t>第二级</a:t>
            </a:r>
            <a:endParaRPr lang="zh-CN" altLang="en-US">
              <a:sym typeface="Calibri" panose="020F0502020204030204" pitchFamily="34" charset="0"/>
            </a:endParaRPr>
          </a:p>
          <a:p>
            <a:pPr lvl="2"/>
            <a:r>
              <a:rPr lang="zh-CN" altLang="en-US">
                <a:sym typeface="Calibri" panose="020F0502020204030204" pitchFamily="34" charset="0"/>
              </a:rPr>
              <a:t>第三级</a:t>
            </a:r>
            <a:endParaRPr lang="zh-CN" altLang="en-US">
              <a:sym typeface="Calibri" panose="020F0502020204030204" pitchFamily="34" charset="0"/>
            </a:endParaRPr>
          </a:p>
          <a:p>
            <a:pPr lvl="3"/>
            <a:r>
              <a:rPr lang="zh-CN" altLang="en-US">
                <a:sym typeface="Calibri" panose="020F0502020204030204" pitchFamily="34" charset="0"/>
              </a:rPr>
              <a:t>第四级</a:t>
            </a:r>
            <a:endParaRPr lang="zh-CN" altLang="en-US">
              <a:sym typeface="Calibri" panose="020F0502020204030204" pitchFamily="34" charset="0"/>
            </a:endParaRPr>
          </a:p>
          <a:p>
            <a:pPr lvl="4"/>
            <a:r>
              <a:rPr lang="zh-CN" altLang="en-US">
                <a:sym typeface="Calibri" panose="020F0502020204030204" pitchFamily="34" charset="0"/>
              </a:rPr>
              <a:t>第五级</a:t>
            </a:r>
            <a:endParaRPr lang="zh-CN" altLang="en-US">
              <a:sym typeface="Calibri" panose="020F0502020204030204" pitchFamily="34" charset="0"/>
            </a:endParaRP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eaLnBrk="1" hangingPunct="1">
              <a:buFont typeface="Arial" panose="020B0604020202020204" pitchFamily="34" charset="0"/>
              <a:buNone/>
              <a:defRPr sz="1200" noProof="1" dirty="0">
                <a:solidFill>
                  <a:srgbClr val="898989"/>
                </a:solidFill>
                <a:cs typeface="+mn-ea"/>
              </a:defRPr>
            </a:lvl1pPr>
          </a:lstStyle>
          <a:p>
            <a:pPr>
              <a:defRPr/>
            </a:pPr>
            <a:fld id="{9133BCD8-B63C-4F12-81A2-FF0F611AE6ED}" type="datetimeFigureOut">
              <a:rPr lang="zh-CN" altLang="en-US"/>
            </a:fld>
            <a:endParaRPr lang="zh-CN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algn="ctr" eaLnBrk="1" hangingPunct="1">
              <a:buFont typeface="Arial" panose="020B0604020202020204" pitchFamily="34" charset="0"/>
              <a:buNone/>
              <a:defRPr sz="1200" noProof="1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82CA27B-BA2E-49A0-9DC5-3B957F110706}" type="slidenum">
              <a:rPr lang="zh-CN" altLang="en-US"/>
            </a:fld>
            <a:endParaRPr lang="zh-CN" altLang="en-US"/>
          </a:p>
        </p:txBody>
      </p:sp>
      <p:sp>
        <p:nvSpPr>
          <p:cNvPr id="14343" name="矩形 19"/>
          <p:cNvSpPr>
            <a:spLocks noChangeArrowheads="1"/>
          </p:cNvSpPr>
          <p:nvPr/>
        </p:nvSpPr>
        <p:spPr bwMode="auto">
          <a:xfrm>
            <a:off x="1739900" y="6605588"/>
            <a:ext cx="10452100" cy="266700"/>
          </a:xfrm>
          <a:prstGeom prst="rect">
            <a:avLst/>
          </a:prstGeom>
          <a:solidFill>
            <a:srgbClr val="0050A9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  <a:sym typeface="Arial Narrow" panose="020B0606020202030204" pitchFamily="34" charset="0"/>
            </a:endParaRPr>
          </a:p>
        </p:txBody>
      </p:sp>
      <p:sp>
        <p:nvSpPr>
          <p:cNvPr id="14344" name="矩形 4"/>
          <p:cNvSpPr>
            <a:spLocks noChangeArrowheads="1"/>
          </p:cNvSpPr>
          <p:nvPr/>
        </p:nvSpPr>
        <p:spPr bwMode="auto">
          <a:xfrm>
            <a:off x="0" y="6605588"/>
            <a:ext cx="1739900" cy="2667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  <a:sym typeface="Arial Narrow" panose="020B0606020202030204" pitchFamily="34" charset="0"/>
            </a:endParaRPr>
          </a:p>
        </p:txBody>
      </p:sp>
      <p:pic>
        <p:nvPicPr>
          <p:cNvPr id="14345" name="图片 3" descr="tipray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500063"/>
            <a:ext cx="1139825" cy="19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lvl="1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428750" y="0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>
                <a:sym typeface="Calibri Light" panose="020F0302020204030204" pitchFamily="34" charset="0"/>
              </a:rPr>
              <a:t>单击此处编辑母版标题样式</a:t>
            </a:r>
            <a:endParaRPr lang="zh-CN" altLang="en-US">
              <a:sym typeface="Calibri Light" panose="020F0302020204030204" pitchFamily="34" charset="0"/>
            </a:endParaRPr>
          </a:p>
        </p:txBody>
      </p:sp>
      <p:sp>
        <p:nvSpPr>
          <p:cNvPr id="15363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>
                <a:sym typeface="Calibri" panose="020F0502020204030204" pitchFamily="34" charset="0"/>
              </a:rPr>
              <a:t>单击此处编辑母版文本样式</a:t>
            </a:r>
            <a:endParaRPr lang="zh-CN" altLang="en-US">
              <a:sym typeface="Calibri" panose="020F0502020204030204" pitchFamily="34" charset="0"/>
            </a:endParaRPr>
          </a:p>
          <a:p>
            <a:pPr lvl="1"/>
            <a:r>
              <a:rPr lang="zh-CN" altLang="en-US">
                <a:sym typeface="Calibri" panose="020F0502020204030204" pitchFamily="34" charset="0"/>
              </a:rPr>
              <a:t>第二级</a:t>
            </a:r>
            <a:endParaRPr lang="zh-CN" altLang="en-US">
              <a:sym typeface="Calibri" panose="020F0502020204030204" pitchFamily="34" charset="0"/>
            </a:endParaRPr>
          </a:p>
          <a:p>
            <a:pPr lvl="2"/>
            <a:r>
              <a:rPr lang="zh-CN" altLang="en-US">
                <a:sym typeface="Calibri" panose="020F0502020204030204" pitchFamily="34" charset="0"/>
              </a:rPr>
              <a:t>第三级</a:t>
            </a:r>
            <a:endParaRPr lang="zh-CN" altLang="en-US">
              <a:sym typeface="Calibri" panose="020F0502020204030204" pitchFamily="34" charset="0"/>
            </a:endParaRPr>
          </a:p>
          <a:p>
            <a:pPr lvl="3"/>
            <a:r>
              <a:rPr lang="zh-CN" altLang="en-US">
                <a:sym typeface="Calibri" panose="020F0502020204030204" pitchFamily="34" charset="0"/>
              </a:rPr>
              <a:t>第四级</a:t>
            </a:r>
            <a:endParaRPr lang="zh-CN" altLang="en-US">
              <a:sym typeface="Calibri" panose="020F0502020204030204" pitchFamily="34" charset="0"/>
            </a:endParaRPr>
          </a:p>
          <a:p>
            <a:pPr lvl="4"/>
            <a:r>
              <a:rPr lang="zh-CN" altLang="en-US">
                <a:sym typeface="Calibri" panose="020F0502020204030204" pitchFamily="34" charset="0"/>
              </a:rPr>
              <a:t>第五级</a:t>
            </a:r>
            <a:endParaRPr lang="zh-CN" altLang="en-US">
              <a:sym typeface="Calibri" panose="020F0502020204030204" pitchFamily="34" charset="0"/>
            </a:endParaRP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eaLnBrk="1" hangingPunct="1">
              <a:buFont typeface="Arial" panose="020B0604020202020204" pitchFamily="34" charset="0"/>
              <a:buNone/>
              <a:defRPr sz="1200" noProof="1" dirty="0">
                <a:solidFill>
                  <a:srgbClr val="898989"/>
                </a:solidFill>
                <a:cs typeface="+mn-ea"/>
              </a:defRPr>
            </a:lvl1pPr>
          </a:lstStyle>
          <a:p>
            <a:pPr>
              <a:defRPr/>
            </a:pPr>
            <a:fld id="{E05F6965-ADC3-4514-ABE1-A02646F71D15}" type="datetimeFigureOut">
              <a:rPr lang="zh-CN" altLang="en-US"/>
            </a:fld>
            <a:endParaRPr lang="zh-CN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algn="ctr" eaLnBrk="1" hangingPunct="1">
              <a:buFont typeface="Arial" panose="020B0604020202020204" pitchFamily="34" charset="0"/>
              <a:buNone/>
              <a:defRPr sz="1200" noProof="1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6FEC66D-10E5-49DB-8F25-1A2DD658BEB4}" type="slidenum">
              <a:rPr lang="zh-CN" altLang="en-US"/>
            </a:fld>
            <a:endParaRPr lang="zh-CN" altLang="en-US"/>
          </a:p>
        </p:txBody>
      </p:sp>
      <p:sp>
        <p:nvSpPr>
          <p:cNvPr id="15367" name="矩形 19"/>
          <p:cNvSpPr>
            <a:spLocks noChangeArrowheads="1"/>
          </p:cNvSpPr>
          <p:nvPr/>
        </p:nvSpPr>
        <p:spPr bwMode="auto">
          <a:xfrm>
            <a:off x="1739900" y="6605588"/>
            <a:ext cx="10452100" cy="266700"/>
          </a:xfrm>
          <a:prstGeom prst="rect">
            <a:avLst/>
          </a:prstGeom>
          <a:solidFill>
            <a:srgbClr val="0050A9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  <a:sym typeface="Arial Narrow" panose="020B0606020202030204" pitchFamily="34" charset="0"/>
            </a:endParaRPr>
          </a:p>
        </p:txBody>
      </p:sp>
      <p:sp>
        <p:nvSpPr>
          <p:cNvPr id="15368" name="矩形 4"/>
          <p:cNvSpPr>
            <a:spLocks noChangeArrowheads="1"/>
          </p:cNvSpPr>
          <p:nvPr/>
        </p:nvSpPr>
        <p:spPr bwMode="auto">
          <a:xfrm>
            <a:off x="0" y="6605588"/>
            <a:ext cx="1739900" cy="2667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  <a:sym typeface="Arial Narrow" panose="020B0606020202030204" pitchFamily="34" charset="0"/>
            </a:endParaRPr>
          </a:p>
        </p:txBody>
      </p:sp>
      <p:pic>
        <p:nvPicPr>
          <p:cNvPr id="15369" name="图片 3" descr="tipray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500063"/>
            <a:ext cx="1139825" cy="19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lvl="1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19"/>
          <p:cNvSpPr>
            <a:spLocks noChangeArrowheads="1"/>
          </p:cNvSpPr>
          <p:nvPr/>
        </p:nvSpPr>
        <p:spPr bwMode="auto">
          <a:xfrm>
            <a:off x="1739900" y="6605588"/>
            <a:ext cx="10452100" cy="266700"/>
          </a:xfrm>
          <a:prstGeom prst="rect">
            <a:avLst/>
          </a:prstGeom>
          <a:solidFill>
            <a:srgbClr val="0050A9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  <a:sym typeface="Arial Narrow" panose="020B0606020202030204" pitchFamily="34" charset="0"/>
            </a:endParaRPr>
          </a:p>
        </p:txBody>
      </p:sp>
      <p:sp>
        <p:nvSpPr>
          <p:cNvPr id="2051" name="矩形 4"/>
          <p:cNvSpPr>
            <a:spLocks noChangeArrowheads="1"/>
          </p:cNvSpPr>
          <p:nvPr/>
        </p:nvSpPr>
        <p:spPr bwMode="auto">
          <a:xfrm>
            <a:off x="0" y="6605588"/>
            <a:ext cx="1739900" cy="2667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  <a:sym typeface="Arial Narrow" panose="020B0606020202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5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buFont typeface="Arial" panose="020B0604020202020204" pitchFamily="34" charset="0"/>
              <a:buNone/>
              <a:defRPr sz="1200" noProof="1" smtClean="0">
                <a:solidFill>
                  <a:schemeClr val="tx1">
                    <a:tint val="75000"/>
                  </a:schemeClr>
                </a:solidFill>
                <a:cs typeface="+mn-ea"/>
              </a:defRPr>
            </a:lvl1pPr>
          </a:lstStyle>
          <a:p>
            <a:pPr>
              <a:defRPr/>
            </a:pPr>
            <a:fld id="{10B0267D-2B2E-421E-84B1-2EBCB4698A5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buFont typeface="Arial" panose="020B0604020202020204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3B0E34F-C8D4-4B14-AC86-CC9A8612B5D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099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buFont typeface="Arial" panose="020B0604020202020204" pitchFamily="34" charset="0"/>
              <a:buNone/>
              <a:defRPr sz="1200" noProof="1" smtClean="0">
                <a:solidFill>
                  <a:schemeClr val="tx1">
                    <a:tint val="75000"/>
                  </a:schemeClr>
                </a:solidFill>
                <a:cs typeface="+mn-ea"/>
              </a:defRPr>
            </a:lvl1pPr>
          </a:lstStyle>
          <a:p>
            <a:pPr>
              <a:defRPr/>
            </a:pPr>
            <a:fld id="{17E87EB9-5C0D-4350-ABAA-5E8638A411D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buFont typeface="Arial" panose="020B0604020202020204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71C8F75-63F4-4B97-836B-1FD567C6C2C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19"/>
          <p:cNvSpPr>
            <a:spLocks noChangeArrowheads="1"/>
          </p:cNvSpPr>
          <p:nvPr/>
        </p:nvSpPr>
        <p:spPr bwMode="auto">
          <a:xfrm>
            <a:off x="1739900" y="6605588"/>
            <a:ext cx="10452100" cy="266700"/>
          </a:xfrm>
          <a:prstGeom prst="rect">
            <a:avLst/>
          </a:prstGeom>
          <a:solidFill>
            <a:srgbClr val="0050A9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  <a:sym typeface="Arial Narrow" panose="020B0606020202030204" pitchFamily="34" charset="0"/>
            </a:endParaRPr>
          </a:p>
        </p:txBody>
      </p:sp>
      <p:sp>
        <p:nvSpPr>
          <p:cNvPr id="5123" name="矩形 4"/>
          <p:cNvSpPr>
            <a:spLocks noChangeArrowheads="1"/>
          </p:cNvSpPr>
          <p:nvPr/>
        </p:nvSpPr>
        <p:spPr bwMode="auto">
          <a:xfrm>
            <a:off x="0" y="6605588"/>
            <a:ext cx="1739900" cy="2667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  <a:sym typeface="Arial Narrow" panose="020B0606020202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428750" y="0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>
                <a:sym typeface="Calibri Light" panose="020F0302020204030204" pitchFamily="34" charset="0"/>
              </a:rPr>
              <a:t>单击此处编辑母版标题样式</a:t>
            </a:r>
            <a:endParaRPr lang="zh-CN" altLang="en-US">
              <a:sym typeface="Calibri Light" panose="020F0302020204030204" pitchFamily="34" charset="0"/>
            </a:endParaRPr>
          </a:p>
        </p:txBody>
      </p:sp>
      <p:sp>
        <p:nvSpPr>
          <p:cNvPr id="6147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>
                <a:sym typeface="Calibri" panose="020F0502020204030204" pitchFamily="34" charset="0"/>
              </a:rPr>
              <a:t>单击此处编辑母版文本样式</a:t>
            </a:r>
            <a:endParaRPr lang="zh-CN" altLang="en-US">
              <a:sym typeface="Calibri" panose="020F0502020204030204" pitchFamily="34" charset="0"/>
            </a:endParaRPr>
          </a:p>
          <a:p>
            <a:pPr lvl="1"/>
            <a:r>
              <a:rPr lang="zh-CN" altLang="en-US">
                <a:sym typeface="Calibri" panose="020F0502020204030204" pitchFamily="34" charset="0"/>
              </a:rPr>
              <a:t>第二级</a:t>
            </a:r>
            <a:endParaRPr lang="zh-CN" altLang="en-US">
              <a:sym typeface="Calibri" panose="020F0502020204030204" pitchFamily="34" charset="0"/>
            </a:endParaRPr>
          </a:p>
          <a:p>
            <a:pPr lvl="2"/>
            <a:r>
              <a:rPr lang="zh-CN" altLang="en-US">
                <a:sym typeface="Calibri" panose="020F0502020204030204" pitchFamily="34" charset="0"/>
              </a:rPr>
              <a:t>第三级</a:t>
            </a:r>
            <a:endParaRPr lang="zh-CN" altLang="en-US">
              <a:sym typeface="Calibri" panose="020F0502020204030204" pitchFamily="34" charset="0"/>
            </a:endParaRPr>
          </a:p>
          <a:p>
            <a:pPr lvl="3"/>
            <a:r>
              <a:rPr lang="zh-CN" altLang="en-US">
                <a:sym typeface="Calibri" panose="020F0502020204030204" pitchFamily="34" charset="0"/>
              </a:rPr>
              <a:t>第四级</a:t>
            </a:r>
            <a:endParaRPr lang="zh-CN" altLang="en-US">
              <a:sym typeface="Calibri" panose="020F0502020204030204" pitchFamily="34" charset="0"/>
            </a:endParaRPr>
          </a:p>
          <a:p>
            <a:pPr lvl="4"/>
            <a:r>
              <a:rPr lang="zh-CN" altLang="en-US">
                <a:sym typeface="Calibri" panose="020F0502020204030204" pitchFamily="34" charset="0"/>
              </a:rPr>
              <a:t>第五级</a:t>
            </a:r>
            <a:endParaRPr lang="zh-CN" altLang="en-US">
              <a:sym typeface="Calibri" panose="020F0502020204030204" pitchFamily="34" charset="0"/>
            </a:endParaRP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eaLnBrk="1" hangingPunct="1">
              <a:buFont typeface="Arial" panose="020B0604020202020204" pitchFamily="34" charset="0"/>
              <a:buNone/>
              <a:defRPr sz="1200" noProof="1" dirty="0">
                <a:solidFill>
                  <a:srgbClr val="898989"/>
                </a:solidFill>
                <a:cs typeface="+mn-ea"/>
              </a:defRPr>
            </a:lvl1pPr>
          </a:lstStyle>
          <a:p>
            <a:pPr>
              <a:defRPr/>
            </a:pPr>
            <a:fld id="{152B59DF-DEC9-4757-9BF6-06DAC178C929}" type="datetimeFigureOut">
              <a:rPr lang="zh-CN" altLang="en-US"/>
            </a:fld>
            <a:endParaRPr lang="zh-CN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algn="ctr" eaLnBrk="1" hangingPunct="1">
              <a:buFont typeface="Arial" panose="020B0604020202020204" pitchFamily="34" charset="0"/>
              <a:buNone/>
              <a:defRPr sz="1200" noProof="1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E88C4AC-46B2-442F-8062-9F45A1FF11D1}" type="slidenum">
              <a:rPr lang="zh-CN" altLang="en-US"/>
            </a:fld>
            <a:endParaRPr lang="zh-CN" altLang="en-US"/>
          </a:p>
        </p:txBody>
      </p:sp>
      <p:sp>
        <p:nvSpPr>
          <p:cNvPr id="6151" name="矩形 19"/>
          <p:cNvSpPr>
            <a:spLocks noChangeArrowheads="1"/>
          </p:cNvSpPr>
          <p:nvPr/>
        </p:nvSpPr>
        <p:spPr bwMode="auto">
          <a:xfrm>
            <a:off x="1739900" y="6605588"/>
            <a:ext cx="10452100" cy="266700"/>
          </a:xfrm>
          <a:prstGeom prst="rect">
            <a:avLst/>
          </a:prstGeom>
          <a:solidFill>
            <a:srgbClr val="0050A9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  <a:sym typeface="Arial Narrow" panose="020B0606020202030204" pitchFamily="34" charset="0"/>
            </a:endParaRPr>
          </a:p>
        </p:txBody>
      </p:sp>
      <p:sp>
        <p:nvSpPr>
          <p:cNvPr id="6152" name="矩形 4"/>
          <p:cNvSpPr>
            <a:spLocks noChangeArrowheads="1"/>
          </p:cNvSpPr>
          <p:nvPr/>
        </p:nvSpPr>
        <p:spPr bwMode="auto">
          <a:xfrm>
            <a:off x="0" y="6605588"/>
            <a:ext cx="1739900" cy="2667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  <a:sym typeface="Arial Narrow" panose="020B0606020202030204" pitchFamily="34" charset="0"/>
            </a:endParaRPr>
          </a:p>
        </p:txBody>
      </p:sp>
      <p:pic>
        <p:nvPicPr>
          <p:cNvPr id="6153" name="图片 3" descr="tipray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500063"/>
            <a:ext cx="1139825" cy="19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lvl="1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428750" y="0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>
                <a:sym typeface="Calibri Light" panose="020F0302020204030204" pitchFamily="34" charset="0"/>
              </a:rPr>
              <a:t>单击此处编辑母版标题样式</a:t>
            </a:r>
            <a:endParaRPr lang="zh-CN" altLang="en-US">
              <a:sym typeface="Calibri Light" panose="020F0302020204030204" pitchFamily="34" charset="0"/>
            </a:endParaRPr>
          </a:p>
        </p:txBody>
      </p:sp>
      <p:sp>
        <p:nvSpPr>
          <p:cNvPr id="7171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>
                <a:sym typeface="Calibri" panose="020F0502020204030204" pitchFamily="34" charset="0"/>
              </a:rPr>
              <a:t>单击此处编辑母版文本样式</a:t>
            </a:r>
            <a:endParaRPr lang="zh-CN" altLang="en-US">
              <a:sym typeface="Calibri" panose="020F0502020204030204" pitchFamily="34" charset="0"/>
            </a:endParaRPr>
          </a:p>
          <a:p>
            <a:pPr lvl="1"/>
            <a:r>
              <a:rPr lang="zh-CN" altLang="en-US">
                <a:sym typeface="Calibri" panose="020F0502020204030204" pitchFamily="34" charset="0"/>
              </a:rPr>
              <a:t>第二级</a:t>
            </a:r>
            <a:endParaRPr lang="zh-CN" altLang="en-US">
              <a:sym typeface="Calibri" panose="020F0502020204030204" pitchFamily="34" charset="0"/>
            </a:endParaRPr>
          </a:p>
          <a:p>
            <a:pPr lvl="2"/>
            <a:r>
              <a:rPr lang="zh-CN" altLang="en-US">
                <a:sym typeface="Calibri" panose="020F0502020204030204" pitchFamily="34" charset="0"/>
              </a:rPr>
              <a:t>第三级</a:t>
            </a:r>
            <a:endParaRPr lang="zh-CN" altLang="en-US">
              <a:sym typeface="Calibri" panose="020F0502020204030204" pitchFamily="34" charset="0"/>
            </a:endParaRPr>
          </a:p>
          <a:p>
            <a:pPr lvl="3"/>
            <a:r>
              <a:rPr lang="zh-CN" altLang="en-US">
                <a:sym typeface="Calibri" panose="020F0502020204030204" pitchFamily="34" charset="0"/>
              </a:rPr>
              <a:t>第四级</a:t>
            </a:r>
            <a:endParaRPr lang="zh-CN" altLang="en-US">
              <a:sym typeface="Calibri" panose="020F0502020204030204" pitchFamily="34" charset="0"/>
            </a:endParaRPr>
          </a:p>
          <a:p>
            <a:pPr lvl="4"/>
            <a:r>
              <a:rPr lang="zh-CN" altLang="en-US">
                <a:sym typeface="Calibri" panose="020F0502020204030204" pitchFamily="34" charset="0"/>
              </a:rPr>
              <a:t>第五级</a:t>
            </a:r>
            <a:endParaRPr lang="zh-CN" altLang="en-US">
              <a:sym typeface="Calibri" panose="020F0502020204030204" pitchFamily="34" charset="0"/>
            </a:endParaRP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eaLnBrk="1" hangingPunct="1">
              <a:buFont typeface="Arial" panose="020B0604020202020204" pitchFamily="34" charset="0"/>
              <a:buNone/>
              <a:defRPr sz="1200" noProof="1" dirty="0">
                <a:solidFill>
                  <a:srgbClr val="898989"/>
                </a:solidFill>
                <a:cs typeface="+mn-ea"/>
              </a:defRPr>
            </a:lvl1pPr>
          </a:lstStyle>
          <a:p>
            <a:pPr>
              <a:defRPr/>
            </a:pPr>
            <a:fld id="{1FF650C5-68A5-4608-A575-5481FCD53D02}" type="datetimeFigureOut">
              <a:rPr lang="zh-CN" altLang="en-US"/>
            </a:fld>
            <a:endParaRPr lang="zh-CN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algn="ctr" eaLnBrk="1" hangingPunct="1">
              <a:buFont typeface="Arial" panose="020B0604020202020204" pitchFamily="34" charset="0"/>
              <a:buNone/>
              <a:defRPr sz="1200" noProof="1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8FDE183-B4C4-4EB1-9C74-AC49B7D2D7D8}" type="slidenum">
              <a:rPr lang="zh-CN" altLang="en-US"/>
            </a:fld>
            <a:endParaRPr lang="zh-CN" altLang="en-US"/>
          </a:p>
        </p:txBody>
      </p:sp>
      <p:sp>
        <p:nvSpPr>
          <p:cNvPr id="7175" name="矩形 19"/>
          <p:cNvSpPr>
            <a:spLocks noChangeArrowheads="1"/>
          </p:cNvSpPr>
          <p:nvPr/>
        </p:nvSpPr>
        <p:spPr bwMode="auto">
          <a:xfrm>
            <a:off x="1739900" y="6605588"/>
            <a:ext cx="10452100" cy="266700"/>
          </a:xfrm>
          <a:prstGeom prst="rect">
            <a:avLst/>
          </a:prstGeom>
          <a:solidFill>
            <a:srgbClr val="0050A9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  <a:sym typeface="Arial Narrow" panose="020B0606020202030204" pitchFamily="34" charset="0"/>
            </a:endParaRPr>
          </a:p>
        </p:txBody>
      </p:sp>
      <p:sp>
        <p:nvSpPr>
          <p:cNvPr id="7176" name="矩形 4"/>
          <p:cNvSpPr>
            <a:spLocks noChangeArrowheads="1"/>
          </p:cNvSpPr>
          <p:nvPr/>
        </p:nvSpPr>
        <p:spPr bwMode="auto">
          <a:xfrm>
            <a:off x="0" y="6605588"/>
            <a:ext cx="1739900" cy="2667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  <a:sym typeface="Arial Narrow" panose="020B0606020202030204" pitchFamily="34" charset="0"/>
            </a:endParaRPr>
          </a:p>
        </p:txBody>
      </p:sp>
      <p:pic>
        <p:nvPicPr>
          <p:cNvPr id="7177" name="图片 3" descr="tipray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500063"/>
            <a:ext cx="1139825" cy="19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lvl="1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428750" y="0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>
                <a:sym typeface="Calibri Light" panose="020F0302020204030204" pitchFamily="34" charset="0"/>
              </a:rPr>
              <a:t>单击此处编辑母版标题样式</a:t>
            </a:r>
            <a:endParaRPr lang="zh-CN" altLang="en-US">
              <a:sym typeface="Calibri Light" panose="020F0302020204030204" pitchFamily="34" charset="0"/>
            </a:endParaRPr>
          </a:p>
        </p:txBody>
      </p:sp>
      <p:sp>
        <p:nvSpPr>
          <p:cNvPr id="8195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>
                <a:sym typeface="Calibri" panose="020F0502020204030204" pitchFamily="34" charset="0"/>
              </a:rPr>
              <a:t>单击此处编辑母版文本样式</a:t>
            </a:r>
            <a:endParaRPr lang="zh-CN" altLang="en-US">
              <a:sym typeface="Calibri" panose="020F0502020204030204" pitchFamily="34" charset="0"/>
            </a:endParaRPr>
          </a:p>
          <a:p>
            <a:pPr lvl="1"/>
            <a:r>
              <a:rPr lang="zh-CN" altLang="en-US">
                <a:sym typeface="Calibri" panose="020F0502020204030204" pitchFamily="34" charset="0"/>
              </a:rPr>
              <a:t>第二级</a:t>
            </a:r>
            <a:endParaRPr lang="zh-CN" altLang="en-US">
              <a:sym typeface="Calibri" panose="020F0502020204030204" pitchFamily="34" charset="0"/>
            </a:endParaRPr>
          </a:p>
          <a:p>
            <a:pPr lvl="2"/>
            <a:r>
              <a:rPr lang="zh-CN" altLang="en-US">
                <a:sym typeface="Calibri" panose="020F0502020204030204" pitchFamily="34" charset="0"/>
              </a:rPr>
              <a:t>第三级</a:t>
            </a:r>
            <a:endParaRPr lang="zh-CN" altLang="en-US">
              <a:sym typeface="Calibri" panose="020F0502020204030204" pitchFamily="34" charset="0"/>
            </a:endParaRPr>
          </a:p>
          <a:p>
            <a:pPr lvl="3"/>
            <a:r>
              <a:rPr lang="zh-CN" altLang="en-US">
                <a:sym typeface="Calibri" panose="020F0502020204030204" pitchFamily="34" charset="0"/>
              </a:rPr>
              <a:t>第四级</a:t>
            </a:r>
            <a:endParaRPr lang="zh-CN" altLang="en-US">
              <a:sym typeface="Calibri" panose="020F0502020204030204" pitchFamily="34" charset="0"/>
            </a:endParaRPr>
          </a:p>
          <a:p>
            <a:pPr lvl="4"/>
            <a:r>
              <a:rPr lang="zh-CN" altLang="en-US">
                <a:sym typeface="Calibri" panose="020F0502020204030204" pitchFamily="34" charset="0"/>
              </a:rPr>
              <a:t>第五级</a:t>
            </a:r>
            <a:endParaRPr lang="zh-CN" altLang="en-US">
              <a:sym typeface="Calibri" panose="020F0502020204030204" pitchFamily="34" charset="0"/>
            </a:endParaRP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eaLnBrk="1" hangingPunct="1">
              <a:buFont typeface="Arial" panose="020B0604020202020204" pitchFamily="34" charset="0"/>
              <a:buNone/>
              <a:defRPr sz="1200" noProof="1" dirty="0">
                <a:solidFill>
                  <a:srgbClr val="898989"/>
                </a:solidFill>
                <a:cs typeface="+mn-ea"/>
              </a:defRPr>
            </a:lvl1pPr>
          </a:lstStyle>
          <a:p>
            <a:pPr>
              <a:defRPr/>
            </a:pPr>
            <a:fld id="{6A4D151C-83AA-4A82-BCB5-F5D218A56A0E}" type="datetimeFigureOut">
              <a:rPr lang="zh-CN" altLang="en-US"/>
            </a:fld>
            <a:endParaRPr lang="zh-CN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algn="ctr" eaLnBrk="1" hangingPunct="1">
              <a:buFont typeface="Arial" panose="020B0604020202020204" pitchFamily="34" charset="0"/>
              <a:buNone/>
              <a:defRPr sz="1200" noProof="1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BC1D7D0-685A-40E9-B148-CA513970C1AC}" type="slidenum">
              <a:rPr lang="zh-CN" altLang="en-US"/>
            </a:fld>
            <a:endParaRPr lang="zh-CN" altLang="en-US"/>
          </a:p>
        </p:txBody>
      </p:sp>
      <p:sp>
        <p:nvSpPr>
          <p:cNvPr id="8199" name="矩形 19"/>
          <p:cNvSpPr>
            <a:spLocks noChangeArrowheads="1"/>
          </p:cNvSpPr>
          <p:nvPr/>
        </p:nvSpPr>
        <p:spPr bwMode="auto">
          <a:xfrm>
            <a:off x="1739900" y="6605588"/>
            <a:ext cx="10452100" cy="266700"/>
          </a:xfrm>
          <a:prstGeom prst="rect">
            <a:avLst/>
          </a:prstGeom>
          <a:solidFill>
            <a:srgbClr val="0050A9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  <a:sym typeface="Arial Narrow" panose="020B0606020202030204" pitchFamily="34" charset="0"/>
            </a:endParaRPr>
          </a:p>
        </p:txBody>
      </p:sp>
      <p:sp>
        <p:nvSpPr>
          <p:cNvPr id="8200" name="矩形 4"/>
          <p:cNvSpPr>
            <a:spLocks noChangeArrowheads="1"/>
          </p:cNvSpPr>
          <p:nvPr/>
        </p:nvSpPr>
        <p:spPr bwMode="auto">
          <a:xfrm>
            <a:off x="0" y="6605588"/>
            <a:ext cx="1739900" cy="2667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  <a:sym typeface="Arial Narrow" panose="020B0606020202030204" pitchFamily="34" charset="0"/>
            </a:endParaRPr>
          </a:p>
        </p:txBody>
      </p:sp>
      <p:pic>
        <p:nvPicPr>
          <p:cNvPr id="8201" name="图片 3" descr="tipray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500063"/>
            <a:ext cx="1139825" cy="19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lvl="1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19"/>
          <p:cNvSpPr>
            <a:spLocks noChangeArrowheads="1"/>
          </p:cNvSpPr>
          <p:nvPr/>
        </p:nvSpPr>
        <p:spPr bwMode="auto">
          <a:xfrm>
            <a:off x="1739900" y="6605588"/>
            <a:ext cx="10452100" cy="266700"/>
          </a:xfrm>
          <a:prstGeom prst="rect">
            <a:avLst/>
          </a:prstGeom>
          <a:solidFill>
            <a:srgbClr val="0050A9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  <a:sym typeface="Arial Narrow" panose="020B0606020202030204" pitchFamily="34" charset="0"/>
            </a:endParaRPr>
          </a:p>
        </p:txBody>
      </p:sp>
      <p:sp>
        <p:nvSpPr>
          <p:cNvPr id="9219" name="矩形 4"/>
          <p:cNvSpPr>
            <a:spLocks noChangeArrowheads="1"/>
          </p:cNvSpPr>
          <p:nvPr/>
        </p:nvSpPr>
        <p:spPr bwMode="auto">
          <a:xfrm>
            <a:off x="0" y="6605588"/>
            <a:ext cx="1739900" cy="2667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  <a:sym typeface="Arial Narrow" panose="020B0606020202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8.xml"/><Relationship Id="rId2" Type="http://schemas.openxmlformats.org/officeDocument/2006/relationships/image" Target="../media/image7.pn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4.xml"/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45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56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2.xml"/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45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45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7.xml"/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45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标题 7170"/>
          <p:cNvSpPr>
            <a:spLocks noGrp="1" noChangeArrowheads="1"/>
          </p:cNvSpPr>
          <p:nvPr>
            <p:ph type="ctrTitle"/>
          </p:nvPr>
        </p:nvSpPr>
        <p:spPr bwMode="auto">
          <a:xfrm>
            <a:off x="2268538" y="1887538"/>
            <a:ext cx="7577137" cy="908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eaLnBrk="1" hangingPunct="1"/>
            <a:r>
              <a:rPr lang="en-US" altLang="zh-CN" sz="480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4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extBox 3"/>
          <p:cNvSpPr/>
          <p:nvPr/>
        </p:nvSpPr>
        <p:spPr>
          <a:xfrm>
            <a:off x="1981200" y="1917700"/>
            <a:ext cx="8232775" cy="15700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800" b="1" noProof="1">
                <a:solidFill>
                  <a:schemeClr val="bg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天锐绿盘文档安全管理平台</a:t>
            </a:r>
            <a:endParaRPr lang="zh-CN" altLang="en-US" sz="4800" b="1" noProof="1">
              <a:solidFill>
                <a:schemeClr val="bg1"/>
              </a:solidFill>
              <a:effectLst>
                <a:outerShdw blurRad="38100" dist="38100" dir="2700000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800" b="1" noProof="1">
                <a:solidFill>
                  <a:schemeClr val="bg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功能及使用培训</a:t>
            </a:r>
            <a:endParaRPr lang="zh-CN" altLang="en-US" sz="4800" b="1" noProof="1">
              <a:solidFill>
                <a:schemeClr val="bg1"/>
              </a:solidFill>
              <a:effectLst>
                <a:outerShdw blurRad="38100" dist="38100" dir="2700000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66564" name="图片 2" descr="绿盘-logo-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388" y="442913"/>
            <a:ext cx="1498600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标题 1"/>
          <p:cNvSpPr>
            <a:spLocks noGrp="1" noChangeArrowheads="1"/>
          </p:cNvSpPr>
          <p:nvPr/>
        </p:nvSpPr>
        <p:spPr bwMode="auto">
          <a:xfrm>
            <a:off x="1566863" y="303213"/>
            <a:ext cx="8228012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智能备份系统使用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7827" name="组合 2"/>
          <p:cNvGrpSpPr/>
          <p:nvPr/>
        </p:nvGrpSpPr>
        <p:grpSpPr bwMode="auto">
          <a:xfrm>
            <a:off x="3205163" y="2325688"/>
            <a:ext cx="5378450" cy="2774950"/>
            <a:chOff x="3204892" y="2325511"/>
            <a:chExt cx="5378544" cy="2775127"/>
          </a:xfrm>
        </p:grpSpPr>
        <p:grpSp>
          <p:nvGrpSpPr>
            <p:cNvPr id="77828" name="组合 1"/>
            <p:cNvGrpSpPr/>
            <p:nvPr/>
          </p:nvGrpSpPr>
          <p:grpSpPr bwMode="auto">
            <a:xfrm>
              <a:off x="3204892" y="2325511"/>
              <a:ext cx="5378544" cy="2775127"/>
              <a:chOff x="3441959" y="2314222"/>
              <a:chExt cx="5378544" cy="2775127"/>
            </a:xfrm>
          </p:grpSpPr>
          <p:sp>
            <p:nvSpPr>
              <p:cNvPr id="87" name="KSO_Shape"/>
              <p:cNvSpPr/>
              <p:nvPr>
                <p:custDataLst>
                  <p:tags r:id="rId1"/>
                </p:custDataLst>
              </p:nvPr>
            </p:nvSpPr>
            <p:spPr bwMode="auto">
              <a:xfrm>
                <a:off x="3984893" y="3514449"/>
                <a:ext cx="706449" cy="617576"/>
              </a:xfrm>
              <a:custGeom>
                <a:avLst/>
                <a:gdLst>
                  <a:gd name="T0" fmla="*/ 979217 w 2433638"/>
                  <a:gd name="T1" fmla="*/ 1098870 h 2124076"/>
                  <a:gd name="T2" fmla="*/ 173881 w 2433638"/>
                  <a:gd name="T3" fmla="*/ 432901 h 2124076"/>
                  <a:gd name="T4" fmla="*/ 155458 w 2433638"/>
                  <a:gd name="T5" fmla="*/ 437460 h 2124076"/>
                  <a:gd name="T6" fmla="*/ 139312 w 2433638"/>
                  <a:gd name="T7" fmla="*/ 446991 h 2124076"/>
                  <a:gd name="T8" fmla="*/ 126684 w 2433638"/>
                  <a:gd name="T9" fmla="*/ 460667 h 2124076"/>
                  <a:gd name="T10" fmla="*/ 118611 w 2433638"/>
                  <a:gd name="T11" fmla="*/ 477036 h 2124076"/>
                  <a:gd name="T12" fmla="*/ 115713 w 2433638"/>
                  <a:gd name="T13" fmla="*/ 496099 h 2124076"/>
                  <a:gd name="T14" fmla="*/ 117576 w 2433638"/>
                  <a:gd name="T15" fmla="*/ 1502909 h 2124076"/>
                  <a:gd name="T16" fmla="*/ 125029 w 2433638"/>
                  <a:gd name="T17" fmla="*/ 1520107 h 2124076"/>
                  <a:gd name="T18" fmla="*/ 137035 w 2433638"/>
                  <a:gd name="T19" fmla="*/ 1534197 h 2124076"/>
                  <a:gd name="T20" fmla="*/ 152560 w 2433638"/>
                  <a:gd name="T21" fmla="*/ 1544350 h 2124076"/>
                  <a:gd name="T22" fmla="*/ 170776 w 2433638"/>
                  <a:gd name="T23" fmla="*/ 1549944 h 2124076"/>
                  <a:gd name="T24" fmla="*/ 1002920 w 2433638"/>
                  <a:gd name="T25" fmla="*/ 1550566 h 2124076"/>
                  <a:gd name="T26" fmla="*/ 1021550 w 2433638"/>
                  <a:gd name="T27" fmla="*/ 1545800 h 2124076"/>
                  <a:gd name="T28" fmla="*/ 1037696 w 2433638"/>
                  <a:gd name="T29" fmla="*/ 1536269 h 2124076"/>
                  <a:gd name="T30" fmla="*/ 1050116 w 2433638"/>
                  <a:gd name="T31" fmla="*/ 1522800 h 2124076"/>
                  <a:gd name="T32" fmla="*/ 1058396 w 2433638"/>
                  <a:gd name="T33" fmla="*/ 1506017 h 2124076"/>
                  <a:gd name="T34" fmla="*/ 1061294 w 2433638"/>
                  <a:gd name="T35" fmla="*/ 1487161 h 2124076"/>
                  <a:gd name="T36" fmla="*/ 1061087 w 2433638"/>
                  <a:gd name="T37" fmla="*/ 492784 h 2124076"/>
                  <a:gd name="T38" fmla="*/ 1057361 w 2433638"/>
                  <a:gd name="T39" fmla="*/ 474342 h 2124076"/>
                  <a:gd name="T40" fmla="*/ 1048253 w 2433638"/>
                  <a:gd name="T41" fmla="*/ 457973 h 2124076"/>
                  <a:gd name="T42" fmla="*/ 1035212 w 2433638"/>
                  <a:gd name="T43" fmla="*/ 445126 h 2124076"/>
                  <a:gd name="T44" fmla="*/ 1018859 w 2433638"/>
                  <a:gd name="T45" fmla="*/ 436424 h 2124076"/>
                  <a:gd name="T46" fmla="*/ 999608 w 2433638"/>
                  <a:gd name="T47" fmla="*/ 432694 h 2124076"/>
                  <a:gd name="T48" fmla="*/ 1176801 w 2433638"/>
                  <a:gd name="T49" fmla="*/ 1487161 h 2124076"/>
                  <a:gd name="T50" fmla="*/ 1168728 w 2433638"/>
                  <a:gd name="T51" fmla="*/ 1539792 h 2124076"/>
                  <a:gd name="T52" fmla="*/ 1145957 w 2433638"/>
                  <a:gd name="T53" fmla="*/ 1585998 h 2124076"/>
                  <a:gd name="T54" fmla="*/ 1111182 w 2433638"/>
                  <a:gd name="T55" fmla="*/ 1623502 h 2124076"/>
                  <a:gd name="T56" fmla="*/ 1066469 w 2433638"/>
                  <a:gd name="T57" fmla="*/ 1649818 h 2124076"/>
                  <a:gd name="T58" fmla="*/ 1014719 w 2433638"/>
                  <a:gd name="T59" fmla="*/ 1662871 h 2124076"/>
                  <a:gd name="T60" fmla="*/ 153180 w 2433638"/>
                  <a:gd name="T61" fmla="*/ 1661628 h 2124076"/>
                  <a:gd name="T62" fmla="*/ 102466 w 2433638"/>
                  <a:gd name="T63" fmla="*/ 1646295 h 2124076"/>
                  <a:gd name="T64" fmla="*/ 59409 w 2433638"/>
                  <a:gd name="T65" fmla="*/ 1617908 h 2124076"/>
                  <a:gd name="T66" fmla="*/ 26289 w 2433638"/>
                  <a:gd name="T67" fmla="*/ 1578746 h 2124076"/>
                  <a:gd name="T68" fmla="*/ 6003 w 2433638"/>
                  <a:gd name="T69" fmla="*/ 1531296 h 2124076"/>
                  <a:gd name="T70" fmla="*/ 0 w 2433638"/>
                  <a:gd name="T71" fmla="*/ 496099 h 2124076"/>
                  <a:gd name="T72" fmla="*/ 8280 w 2433638"/>
                  <a:gd name="T73" fmla="*/ 443676 h 2124076"/>
                  <a:gd name="T74" fmla="*/ 31050 w 2433638"/>
                  <a:gd name="T75" fmla="*/ 397469 h 2124076"/>
                  <a:gd name="T76" fmla="*/ 66033 w 2433638"/>
                  <a:gd name="T77" fmla="*/ 359965 h 2124076"/>
                  <a:gd name="T78" fmla="*/ 110331 w 2433638"/>
                  <a:gd name="T79" fmla="*/ 333442 h 2124076"/>
                  <a:gd name="T80" fmla="*/ 162081 w 2433638"/>
                  <a:gd name="T81" fmla="*/ 320596 h 2124076"/>
                  <a:gd name="T82" fmla="*/ 1023827 w 2433638"/>
                  <a:gd name="T83" fmla="*/ 321425 h 2124076"/>
                  <a:gd name="T84" fmla="*/ 1074749 w 2433638"/>
                  <a:gd name="T85" fmla="*/ 336966 h 2124076"/>
                  <a:gd name="T86" fmla="*/ 1117806 w 2433638"/>
                  <a:gd name="T87" fmla="*/ 365352 h 2124076"/>
                  <a:gd name="T88" fmla="*/ 1150512 w 2433638"/>
                  <a:gd name="T89" fmla="*/ 404514 h 2124076"/>
                  <a:gd name="T90" fmla="*/ 1171005 w 2433638"/>
                  <a:gd name="T91" fmla="*/ 451964 h 2124076"/>
                  <a:gd name="T92" fmla="*/ 1176801 w 2433638"/>
                  <a:gd name="T93" fmla="*/ 497443 h 2124076"/>
                  <a:gd name="T94" fmla="*/ 1779124 w 2433638"/>
                  <a:gd name="T95" fmla="*/ 2694 h 2124076"/>
                  <a:gd name="T96" fmla="*/ 1821773 w 2433638"/>
                  <a:gd name="T97" fmla="*/ 17411 h 2124076"/>
                  <a:gd name="T98" fmla="*/ 1859246 w 2433638"/>
                  <a:gd name="T99" fmla="*/ 44565 h 2124076"/>
                  <a:gd name="T100" fmla="*/ 1887196 w 2433638"/>
                  <a:gd name="T101" fmla="*/ 81253 h 2124076"/>
                  <a:gd name="T102" fmla="*/ 1902101 w 2433638"/>
                  <a:gd name="T103" fmla="*/ 122915 h 2124076"/>
                  <a:gd name="T104" fmla="*/ 1904172 w 2433638"/>
                  <a:gd name="T105" fmla="*/ 166444 h 2124076"/>
                  <a:gd name="T106" fmla="*/ 1893406 w 2433638"/>
                  <a:gd name="T107" fmla="*/ 209142 h 2124076"/>
                  <a:gd name="T108" fmla="*/ 1870011 w 2433638"/>
                  <a:gd name="T109" fmla="*/ 247696 h 2124076"/>
                  <a:gd name="T110" fmla="*/ 1645796 w 2433638"/>
                  <a:gd name="T111" fmla="*/ 39175 h 2124076"/>
                  <a:gd name="T112" fmla="*/ 1684511 w 2433638"/>
                  <a:gd name="T113" fmla="*/ 14302 h 2124076"/>
                  <a:gd name="T114" fmla="*/ 1727160 w 2433638"/>
                  <a:gd name="T115" fmla="*/ 1658 h 212407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2433638" h="2124076">
                    <a:moveTo>
                      <a:pt x="713371" y="1577975"/>
                    </a:moveTo>
                    <a:lnTo>
                      <a:pt x="804863" y="1667192"/>
                    </a:lnTo>
                    <a:lnTo>
                      <a:pt x="574675" y="1801813"/>
                    </a:lnTo>
                    <a:lnTo>
                      <a:pt x="713371" y="1577975"/>
                    </a:lnTo>
                    <a:close/>
                    <a:moveTo>
                      <a:pt x="994071" y="1152525"/>
                    </a:moveTo>
                    <a:lnTo>
                      <a:pt x="1250950" y="1402947"/>
                    </a:lnTo>
                    <a:lnTo>
                      <a:pt x="852445" y="1631950"/>
                    </a:lnTo>
                    <a:lnTo>
                      <a:pt x="757237" y="1538868"/>
                    </a:lnTo>
                    <a:lnTo>
                      <a:pt x="994071" y="1152525"/>
                    </a:lnTo>
                    <a:close/>
                    <a:moveTo>
                      <a:pt x="230859" y="552164"/>
                    </a:moveTo>
                    <a:lnTo>
                      <a:pt x="226364" y="552428"/>
                    </a:lnTo>
                    <a:lnTo>
                      <a:pt x="222133" y="552693"/>
                    </a:lnTo>
                    <a:lnTo>
                      <a:pt x="218166" y="553222"/>
                    </a:lnTo>
                    <a:lnTo>
                      <a:pt x="213935" y="553751"/>
                    </a:lnTo>
                    <a:lnTo>
                      <a:pt x="209968" y="554809"/>
                    </a:lnTo>
                    <a:lnTo>
                      <a:pt x="206266" y="555867"/>
                    </a:lnTo>
                    <a:lnTo>
                      <a:pt x="202299" y="557190"/>
                    </a:lnTo>
                    <a:lnTo>
                      <a:pt x="198597" y="558513"/>
                    </a:lnTo>
                    <a:lnTo>
                      <a:pt x="194895" y="560100"/>
                    </a:lnTo>
                    <a:lnTo>
                      <a:pt x="191457" y="561952"/>
                    </a:lnTo>
                    <a:lnTo>
                      <a:pt x="187755" y="564068"/>
                    </a:lnTo>
                    <a:lnTo>
                      <a:pt x="184582" y="565920"/>
                    </a:lnTo>
                    <a:lnTo>
                      <a:pt x="181144" y="568301"/>
                    </a:lnTo>
                    <a:lnTo>
                      <a:pt x="177971" y="570682"/>
                    </a:lnTo>
                    <a:lnTo>
                      <a:pt x="175062" y="573063"/>
                    </a:lnTo>
                    <a:lnTo>
                      <a:pt x="171888" y="575708"/>
                    </a:lnTo>
                    <a:lnTo>
                      <a:pt x="169244" y="578883"/>
                    </a:lnTo>
                    <a:lnTo>
                      <a:pt x="166599" y="581793"/>
                    </a:lnTo>
                    <a:lnTo>
                      <a:pt x="164219" y="584703"/>
                    </a:lnTo>
                    <a:lnTo>
                      <a:pt x="161839" y="588142"/>
                    </a:lnTo>
                    <a:lnTo>
                      <a:pt x="159724" y="591316"/>
                    </a:lnTo>
                    <a:lnTo>
                      <a:pt x="157608" y="594491"/>
                    </a:lnTo>
                    <a:lnTo>
                      <a:pt x="156022" y="598194"/>
                    </a:lnTo>
                    <a:lnTo>
                      <a:pt x="154435" y="601633"/>
                    </a:lnTo>
                    <a:lnTo>
                      <a:pt x="152848" y="605601"/>
                    </a:lnTo>
                    <a:lnTo>
                      <a:pt x="151526" y="609041"/>
                    </a:lnTo>
                    <a:lnTo>
                      <a:pt x="150204" y="613009"/>
                    </a:lnTo>
                    <a:lnTo>
                      <a:pt x="149411" y="616977"/>
                    </a:lnTo>
                    <a:lnTo>
                      <a:pt x="148882" y="620945"/>
                    </a:lnTo>
                    <a:lnTo>
                      <a:pt x="148088" y="624913"/>
                    </a:lnTo>
                    <a:lnTo>
                      <a:pt x="147824" y="629146"/>
                    </a:lnTo>
                    <a:lnTo>
                      <a:pt x="147824" y="633378"/>
                    </a:lnTo>
                    <a:lnTo>
                      <a:pt x="147824" y="1898686"/>
                    </a:lnTo>
                    <a:lnTo>
                      <a:pt x="147824" y="1902918"/>
                    </a:lnTo>
                    <a:lnTo>
                      <a:pt x="148088" y="1906887"/>
                    </a:lnTo>
                    <a:lnTo>
                      <a:pt x="148882" y="1911119"/>
                    </a:lnTo>
                    <a:lnTo>
                      <a:pt x="149411" y="1915087"/>
                    </a:lnTo>
                    <a:lnTo>
                      <a:pt x="150204" y="1918791"/>
                    </a:lnTo>
                    <a:lnTo>
                      <a:pt x="151526" y="1922759"/>
                    </a:lnTo>
                    <a:lnTo>
                      <a:pt x="152848" y="1926463"/>
                    </a:lnTo>
                    <a:lnTo>
                      <a:pt x="154435" y="1930166"/>
                    </a:lnTo>
                    <a:lnTo>
                      <a:pt x="156022" y="1933605"/>
                    </a:lnTo>
                    <a:lnTo>
                      <a:pt x="157608" y="1937309"/>
                    </a:lnTo>
                    <a:lnTo>
                      <a:pt x="159724" y="1940748"/>
                    </a:lnTo>
                    <a:lnTo>
                      <a:pt x="161839" y="1944187"/>
                    </a:lnTo>
                    <a:lnTo>
                      <a:pt x="164219" y="1947097"/>
                    </a:lnTo>
                    <a:lnTo>
                      <a:pt x="166599" y="1950272"/>
                    </a:lnTo>
                    <a:lnTo>
                      <a:pt x="169244" y="1953446"/>
                    </a:lnTo>
                    <a:lnTo>
                      <a:pt x="171888" y="1956091"/>
                    </a:lnTo>
                    <a:lnTo>
                      <a:pt x="175062" y="1958737"/>
                    </a:lnTo>
                    <a:lnTo>
                      <a:pt x="177971" y="1961382"/>
                    </a:lnTo>
                    <a:lnTo>
                      <a:pt x="181144" y="1963763"/>
                    </a:lnTo>
                    <a:lnTo>
                      <a:pt x="184582" y="1965880"/>
                    </a:lnTo>
                    <a:lnTo>
                      <a:pt x="187755" y="1967996"/>
                    </a:lnTo>
                    <a:lnTo>
                      <a:pt x="191457" y="1970112"/>
                    </a:lnTo>
                    <a:lnTo>
                      <a:pt x="194895" y="1971700"/>
                    </a:lnTo>
                    <a:lnTo>
                      <a:pt x="198597" y="1973551"/>
                    </a:lnTo>
                    <a:lnTo>
                      <a:pt x="202299" y="1974874"/>
                    </a:lnTo>
                    <a:lnTo>
                      <a:pt x="206266" y="1976197"/>
                    </a:lnTo>
                    <a:lnTo>
                      <a:pt x="209968" y="1977255"/>
                    </a:lnTo>
                    <a:lnTo>
                      <a:pt x="213935" y="1978049"/>
                    </a:lnTo>
                    <a:lnTo>
                      <a:pt x="218166" y="1978842"/>
                    </a:lnTo>
                    <a:lnTo>
                      <a:pt x="222133" y="1979636"/>
                    </a:lnTo>
                    <a:lnTo>
                      <a:pt x="226364" y="1979900"/>
                    </a:lnTo>
                    <a:lnTo>
                      <a:pt x="230859" y="1979900"/>
                    </a:lnTo>
                    <a:lnTo>
                      <a:pt x="1273033" y="1979900"/>
                    </a:lnTo>
                    <a:lnTo>
                      <a:pt x="1276999" y="1979900"/>
                    </a:lnTo>
                    <a:lnTo>
                      <a:pt x="1281230" y="1979636"/>
                    </a:lnTo>
                    <a:lnTo>
                      <a:pt x="1285461" y="1978842"/>
                    </a:lnTo>
                    <a:lnTo>
                      <a:pt x="1289693" y="1978049"/>
                    </a:lnTo>
                    <a:lnTo>
                      <a:pt x="1293395" y="1977255"/>
                    </a:lnTo>
                    <a:lnTo>
                      <a:pt x="1297626" y="1976197"/>
                    </a:lnTo>
                    <a:lnTo>
                      <a:pt x="1301593" y="1974874"/>
                    </a:lnTo>
                    <a:lnTo>
                      <a:pt x="1305030" y="1973551"/>
                    </a:lnTo>
                    <a:lnTo>
                      <a:pt x="1308997" y="1971700"/>
                    </a:lnTo>
                    <a:lnTo>
                      <a:pt x="1312435" y="1970112"/>
                    </a:lnTo>
                    <a:lnTo>
                      <a:pt x="1315873" y="1967996"/>
                    </a:lnTo>
                    <a:lnTo>
                      <a:pt x="1319310" y="1965880"/>
                    </a:lnTo>
                    <a:lnTo>
                      <a:pt x="1322484" y="1963763"/>
                    </a:lnTo>
                    <a:lnTo>
                      <a:pt x="1325657" y="1961382"/>
                    </a:lnTo>
                    <a:lnTo>
                      <a:pt x="1328566" y="1958737"/>
                    </a:lnTo>
                    <a:lnTo>
                      <a:pt x="1331475" y="1956091"/>
                    </a:lnTo>
                    <a:lnTo>
                      <a:pt x="1334119" y="1953446"/>
                    </a:lnTo>
                    <a:lnTo>
                      <a:pt x="1336764" y="1950272"/>
                    </a:lnTo>
                    <a:lnTo>
                      <a:pt x="1339144" y="1947097"/>
                    </a:lnTo>
                    <a:lnTo>
                      <a:pt x="1341524" y="1944187"/>
                    </a:lnTo>
                    <a:lnTo>
                      <a:pt x="1343639" y="1940748"/>
                    </a:lnTo>
                    <a:lnTo>
                      <a:pt x="1345755" y="1937309"/>
                    </a:lnTo>
                    <a:lnTo>
                      <a:pt x="1347606" y="1933605"/>
                    </a:lnTo>
                    <a:lnTo>
                      <a:pt x="1349457" y="1930166"/>
                    </a:lnTo>
                    <a:lnTo>
                      <a:pt x="1350779" y="1926463"/>
                    </a:lnTo>
                    <a:lnTo>
                      <a:pt x="1352101" y="1922759"/>
                    </a:lnTo>
                    <a:lnTo>
                      <a:pt x="1353159" y="1918791"/>
                    </a:lnTo>
                    <a:lnTo>
                      <a:pt x="1354217" y="1915087"/>
                    </a:lnTo>
                    <a:lnTo>
                      <a:pt x="1354746" y="1911119"/>
                    </a:lnTo>
                    <a:lnTo>
                      <a:pt x="1355275" y="1906887"/>
                    </a:lnTo>
                    <a:lnTo>
                      <a:pt x="1355539" y="1902918"/>
                    </a:lnTo>
                    <a:lnTo>
                      <a:pt x="1355804" y="1898686"/>
                    </a:lnTo>
                    <a:lnTo>
                      <a:pt x="1355804" y="1327749"/>
                    </a:lnTo>
                    <a:lnTo>
                      <a:pt x="1312492" y="1370013"/>
                    </a:lnTo>
                    <a:lnTo>
                      <a:pt x="1031875" y="1095852"/>
                    </a:lnTo>
                    <a:lnTo>
                      <a:pt x="1355804" y="779295"/>
                    </a:lnTo>
                    <a:lnTo>
                      <a:pt x="1355804" y="633378"/>
                    </a:lnTo>
                    <a:lnTo>
                      <a:pt x="1355539" y="629146"/>
                    </a:lnTo>
                    <a:lnTo>
                      <a:pt x="1355275" y="624913"/>
                    </a:lnTo>
                    <a:lnTo>
                      <a:pt x="1354746" y="620945"/>
                    </a:lnTo>
                    <a:lnTo>
                      <a:pt x="1354217" y="616977"/>
                    </a:lnTo>
                    <a:lnTo>
                      <a:pt x="1353159" y="613009"/>
                    </a:lnTo>
                    <a:lnTo>
                      <a:pt x="1352101" y="609041"/>
                    </a:lnTo>
                    <a:lnTo>
                      <a:pt x="1350779" y="605601"/>
                    </a:lnTo>
                    <a:lnTo>
                      <a:pt x="1349457" y="601633"/>
                    </a:lnTo>
                    <a:lnTo>
                      <a:pt x="1347606" y="598194"/>
                    </a:lnTo>
                    <a:lnTo>
                      <a:pt x="1345755" y="594491"/>
                    </a:lnTo>
                    <a:lnTo>
                      <a:pt x="1343639" y="591316"/>
                    </a:lnTo>
                    <a:lnTo>
                      <a:pt x="1341524" y="588142"/>
                    </a:lnTo>
                    <a:lnTo>
                      <a:pt x="1339144" y="584703"/>
                    </a:lnTo>
                    <a:lnTo>
                      <a:pt x="1336764" y="581793"/>
                    </a:lnTo>
                    <a:lnTo>
                      <a:pt x="1334119" y="578883"/>
                    </a:lnTo>
                    <a:lnTo>
                      <a:pt x="1331475" y="575708"/>
                    </a:lnTo>
                    <a:lnTo>
                      <a:pt x="1328566" y="573063"/>
                    </a:lnTo>
                    <a:lnTo>
                      <a:pt x="1325657" y="570682"/>
                    </a:lnTo>
                    <a:lnTo>
                      <a:pt x="1322484" y="568301"/>
                    </a:lnTo>
                    <a:lnTo>
                      <a:pt x="1319310" y="565920"/>
                    </a:lnTo>
                    <a:lnTo>
                      <a:pt x="1315873" y="564068"/>
                    </a:lnTo>
                    <a:lnTo>
                      <a:pt x="1312435" y="561952"/>
                    </a:lnTo>
                    <a:lnTo>
                      <a:pt x="1308997" y="560100"/>
                    </a:lnTo>
                    <a:lnTo>
                      <a:pt x="1305030" y="558513"/>
                    </a:lnTo>
                    <a:lnTo>
                      <a:pt x="1301593" y="557190"/>
                    </a:lnTo>
                    <a:lnTo>
                      <a:pt x="1297626" y="555867"/>
                    </a:lnTo>
                    <a:lnTo>
                      <a:pt x="1293395" y="554809"/>
                    </a:lnTo>
                    <a:lnTo>
                      <a:pt x="1289693" y="553751"/>
                    </a:lnTo>
                    <a:lnTo>
                      <a:pt x="1285461" y="553222"/>
                    </a:lnTo>
                    <a:lnTo>
                      <a:pt x="1281230" y="552693"/>
                    </a:lnTo>
                    <a:lnTo>
                      <a:pt x="1276999" y="552428"/>
                    </a:lnTo>
                    <a:lnTo>
                      <a:pt x="1273033" y="552164"/>
                    </a:lnTo>
                    <a:lnTo>
                      <a:pt x="230859" y="552164"/>
                    </a:lnTo>
                    <a:close/>
                    <a:moveTo>
                      <a:pt x="1950691" y="197947"/>
                    </a:moveTo>
                    <a:lnTo>
                      <a:pt x="2231837" y="472902"/>
                    </a:lnTo>
                    <a:lnTo>
                      <a:pt x="1503363" y="1183758"/>
                    </a:lnTo>
                    <a:lnTo>
                      <a:pt x="1503363" y="1898686"/>
                    </a:lnTo>
                    <a:lnTo>
                      <a:pt x="1503099" y="1910326"/>
                    </a:lnTo>
                    <a:lnTo>
                      <a:pt x="1502305" y="1921701"/>
                    </a:lnTo>
                    <a:lnTo>
                      <a:pt x="1500719" y="1933076"/>
                    </a:lnTo>
                    <a:lnTo>
                      <a:pt x="1498603" y="1944187"/>
                    </a:lnTo>
                    <a:lnTo>
                      <a:pt x="1495959" y="1955033"/>
                    </a:lnTo>
                    <a:lnTo>
                      <a:pt x="1493050" y="1965880"/>
                    </a:lnTo>
                    <a:lnTo>
                      <a:pt x="1489348" y="1976197"/>
                    </a:lnTo>
                    <a:lnTo>
                      <a:pt x="1485381" y="1986249"/>
                    </a:lnTo>
                    <a:lnTo>
                      <a:pt x="1480621" y="1996567"/>
                    </a:lnTo>
                    <a:lnTo>
                      <a:pt x="1475332" y="2006090"/>
                    </a:lnTo>
                    <a:lnTo>
                      <a:pt x="1469779" y="2015614"/>
                    </a:lnTo>
                    <a:lnTo>
                      <a:pt x="1463961" y="2024873"/>
                    </a:lnTo>
                    <a:lnTo>
                      <a:pt x="1457614" y="2033338"/>
                    </a:lnTo>
                    <a:lnTo>
                      <a:pt x="1450739" y="2042068"/>
                    </a:lnTo>
                    <a:lnTo>
                      <a:pt x="1443334" y="2050004"/>
                    </a:lnTo>
                    <a:lnTo>
                      <a:pt x="1435930" y="2057940"/>
                    </a:lnTo>
                    <a:lnTo>
                      <a:pt x="1427997" y="2065612"/>
                    </a:lnTo>
                    <a:lnTo>
                      <a:pt x="1419535" y="2072755"/>
                    </a:lnTo>
                    <a:lnTo>
                      <a:pt x="1410543" y="2079104"/>
                    </a:lnTo>
                    <a:lnTo>
                      <a:pt x="1401817" y="2085453"/>
                    </a:lnTo>
                    <a:lnTo>
                      <a:pt x="1392561" y="2091273"/>
                    </a:lnTo>
                    <a:lnTo>
                      <a:pt x="1382777" y="2096828"/>
                    </a:lnTo>
                    <a:lnTo>
                      <a:pt x="1372992" y="2101855"/>
                    </a:lnTo>
                    <a:lnTo>
                      <a:pt x="1362415" y="2106352"/>
                    </a:lnTo>
                    <a:lnTo>
                      <a:pt x="1352101" y="2110320"/>
                    </a:lnTo>
                    <a:lnTo>
                      <a:pt x="1341259" y="2114024"/>
                    </a:lnTo>
                    <a:lnTo>
                      <a:pt x="1330417" y="2116934"/>
                    </a:lnTo>
                    <a:lnTo>
                      <a:pt x="1319310" y="2119314"/>
                    </a:lnTo>
                    <a:lnTo>
                      <a:pt x="1307939" y="2121431"/>
                    </a:lnTo>
                    <a:lnTo>
                      <a:pt x="1296304" y="2123018"/>
                    </a:lnTo>
                    <a:lnTo>
                      <a:pt x="1284933" y="2123812"/>
                    </a:lnTo>
                    <a:lnTo>
                      <a:pt x="1273033" y="2124076"/>
                    </a:lnTo>
                    <a:lnTo>
                      <a:pt x="230859" y="2124076"/>
                    </a:lnTo>
                    <a:lnTo>
                      <a:pt x="218959" y="2123812"/>
                    </a:lnTo>
                    <a:lnTo>
                      <a:pt x="207059" y="2123018"/>
                    </a:lnTo>
                    <a:lnTo>
                      <a:pt x="195688" y="2121431"/>
                    </a:lnTo>
                    <a:lnTo>
                      <a:pt x="184582" y="2119314"/>
                    </a:lnTo>
                    <a:lnTo>
                      <a:pt x="173211" y="2116934"/>
                    </a:lnTo>
                    <a:lnTo>
                      <a:pt x="162104" y="2114024"/>
                    </a:lnTo>
                    <a:lnTo>
                      <a:pt x="151526" y="2110320"/>
                    </a:lnTo>
                    <a:lnTo>
                      <a:pt x="140948" y="2106352"/>
                    </a:lnTo>
                    <a:lnTo>
                      <a:pt x="130900" y="2101855"/>
                    </a:lnTo>
                    <a:lnTo>
                      <a:pt x="120851" y="2096828"/>
                    </a:lnTo>
                    <a:lnTo>
                      <a:pt x="111331" y="2091273"/>
                    </a:lnTo>
                    <a:lnTo>
                      <a:pt x="101811" y="2085453"/>
                    </a:lnTo>
                    <a:lnTo>
                      <a:pt x="92820" y="2079104"/>
                    </a:lnTo>
                    <a:lnTo>
                      <a:pt x="84357" y="2072755"/>
                    </a:lnTo>
                    <a:lnTo>
                      <a:pt x="75895" y="2065612"/>
                    </a:lnTo>
                    <a:lnTo>
                      <a:pt x="67962" y="2057940"/>
                    </a:lnTo>
                    <a:lnTo>
                      <a:pt x="60293" y="2050004"/>
                    </a:lnTo>
                    <a:lnTo>
                      <a:pt x="53153" y="2042068"/>
                    </a:lnTo>
                    <a:lnTo>
                      <a:pt x="46278" y="2033338"/>
                    </a:lnTo>
                    <a:lnTo>
                      <a:pt x="39666" y="2024873"/>
                    </a:lnTo>
                    <a:lnTo>
                      <a:pt x="33584" y="2015614"/>
                    </a:lnTo>
                    <a:lnTo>
                      <a:pt x="28031" y="2006090"/>
                    </a:lnTo>
                    <a:lnTo>
                      <a:pt x="23006" y="1996567"/>
                    </a:lnTo>
                    <a:lnTo>
                      <a:pt x="18511" y="1986249"/>
                    </a:lnTo>
                    <a:lnTo>
                      <a:pt x="14280" y="1976197"/>
                    </a:lnTo>
                    <a:lnTo>
                      <a:pt x="10578" y="1965880"/>
                    </a:lnTo>
                    <a:lnTo>
                      <a:pt x="7669" y="1955033"/>
                    </a:lnTo>
                    <a:lnTo>
                      <a:pt x="4760" y="1944187"/>
                    </a:lnTo>
                    <a:lnTo>
                      <a:pt x="2909" y="1933076"/>
                    </a:lnTo>
                    <a:lnTo>
                      <a:pt x="1322" y="1921701"/>
                    </a:lnTo>
                    <a:lnTo>
                      <a:pt x="529" y="1910326"/>
                    </a:lnTo>
                    <a:lnTo>
                      <a:pt x="0" y="1898686"/>
                    </a:lnTo>
                    <a:lnTo>
                      <a:pt x="0" y="633378"/>
                    </a:lnTo>
                    <a:lnTo>
                      <a:pt x="529" y="621739"/>
                    </a:lnTo>
                    <a:lnTo>
                      <a:pt x="1322" y="610363"/>
                    </a:lnTo>
                    <a:lnTo>
                      <a:pt x="2909" y="598988"/>
                    </a:lnTo>
                    <a:lnTo>
                      <a:pt x="4760" y="587613"/>
                    </a:lnTo>
                    <a:lnTo>
                      <a:pt x="7669" y="577031"/>
                    </a:lnTo>
                    <a:lnTo>
                      <a:pt x="10578" y="566449"/>
                    </a:lnTo>
                    <a:lnTo>
                      <a:pt x="14280" y="555867"/>
                    </a:lnTo>
                    <a:lnTo>
                      <a:pt x="18511" y="545550"/>
                    </a:lnTo>
                    <a:lnTo>
                      <a:pt x="23006" y="535762"/>
                    </a:lnTo>
                    <a:lnTo>
                      <a:pt x="28031" y="525974"/>
                    </a:lnTo>
                    <a:lnTo>
                      <a:pt x="33584" y="516451"/>
                    </a:lnTo>
                    <a:lnTo>
                      <a:pt x="39666" y="507456"/>
                    </a:lnTo>
                    <a:lnTo>
                      <a:pt x="46278" y="498462"/>
                    </a:lnTo>
                    <a:lnTo>
                      <a:pt x="53153" y="489996"/>
                    </a:lnTo>
                    <a:lnTo>
                      <a:pt x="60293" y="481795"/>
                    </a:lnTo>
                    <a:lnTo>
                      <a:pt x="67962" y="474124"/>
                    </a:lnTo>
                    <a:lnTo>
                      <a:pt x="75895" y="466717"/>
                    </a:lnTo>
                    <a:lnTo>
                      <a:pt x="84357" y="459574"/>
                    </a:lnTo>
                    <a:lnTo>
                      <a:pt x="92820" y="452696"/>
                    </a:lnTo>
                    <a:lnTo>
                      <a:pt x="101811" y="446347"/>
                    </a:lnTo>
                    <a:lnTo>
                      <a:pt x="111331" y="440527"/>
                    </a:lnTo>
                    <a:lnTo>
                      <a:pt x="120851" y="435236"/>
                    </a:lnTo>
                    <a:lnTo>
                      <a:pt x="130900" y="430474"/>
                    </a:lnTo>
                    <a:lnTo>
                      <a:pt x="140948" y="425712"/>
                    </a:lnTo>
                    <a:lnTo>
                      <a:pt x="151526" y="421744"/>
                    </a:lnTo>
                    <a:lnTo>
                      <a:pt x="162104" y="418305"/>
                    </a:lnTo>
                    <a:lnTo>
                      <a:pt x="173211" y="415131"/>
                    </a:lnTo>
                    <a:lnTo>
                      <a:pt x="184582" y="412485"/>
                    </a:lnTo>
                    <a:lnTo>
                      <a:pt x="195688" y="410634"/>
                    </a:lnTo>
                    <a:lnTo>
                      <a:pt x="207059" y="409311"/>
                    </a:lnTo>
                    <a:lnTo>
                      <a:pt x="218959" y="408253"/>
                    </a:lnTo>
                    <a:lnTo>
                      <a:pt x="230859" y="407988"/>
                    </a:lnTo>
                    <a:lnTo>
                      <a:pt x="1273033" y="407988"/>
                    </a:lnTo>
                    <a:lnTo>
                      <a:pt x="1284933" y="408253"/>
                    </a:lnTo>
                    <a:lnTo>
                      <a:pt x="1296304" y="409311"/>
                    </a:lnTo>
                    <a:lnTo>
                      <a:pt x="1307939" y="410369"/>
                    </a:lnTo>
                    <a:lnTo>
                      <a:pt x="1319310" y="412485"/>
                    </a:lnTo>
                    <a:lnTo>
                      <a:pt x="1330417" y="415131"/>
                    </a:lnTo>
                    <a:lnTo>
                      <a:pt x="1341259" y="418305"/>
                    </a:lnTo>
                    <a:lnTo>
                      <a:pt x="1352101" y="421744"/>
                    </a:lnTo>
                    <a:lnTo>
                      <a:pt x="1362415" y="425712"/>
                    </a:lnTo>
                    <a:lnTo>
                      <a:pt x="1372992" y="430210"/>
                    </a:lnTo>
                    <a:lnTo>
                      <a:pt x="1382777" y="435236"/>
                    </a:lnTo>
                    <a:lnTo>
                      <a:pt x="1392561" y="440527"/>
                    </a:lnTo>
                    <a:lnTo>
                      <a:pt x="1401817" y="446347"/>
                    </a:lnTo>
                    <a:lnTo>
                      <a:pt x="1410543" y="452696"/>
                    </a:lnTo>
                    <a:lnTo>
                      <a:pt x="1419535" y="459574"/>
                    </a:lnTo>
                    <a:lnTo>
                      <a:pt x="1427997" y="466452"/>
                    </a:lnTo>
                    <a:lnTo>
                      <a:pt x="1435930" y="473859"/>
                    </a:lnTo>
                    <a:lnTo>
                      <a:pt x="1443334" y="481795"/>
                    </a:lnTo>
                    <a:lnTo>
                      <a:pt x="1450739" y="489996"/>
                    </a:lnTo>
                    <a:lnTo>
                      <a:pt x="1457614" y="498462"/>
                    </a:lnTo>
                    <a:lnTo>
                      <a:pt x="1463961" y="507456"/>
                    </a:lnTo>
                    <a:lnTo>
                      <a:pt x="1469779" y="516451"/>
                    </a:lnTo>
                    <a:lnTo>
                      <a:pt x="1475332" y="525974"/>
                    </a:lnTo>
                    <a:lnTo>
                      <a:pt x="1480621" y="535762"/>
                    </a:lnTo>
                    <a:lnTo>
                      <a:pt x="1485381" y="545550"/>
                    </a:lnTo>
                    <a:lnTo>
                      <a:pt x="1489348" y="555867"/>
                    </a:lnTo>
                    <a:lnTo>
                      <a:pt x="1493050" y="566449"/>
                    </a:lnTo>
                    <a:lnTo>
                      <a:pt x="1495959" y="577031"/>
                    </a:lnTo>
                    <a:lnTo>
                      <a:pt x="1498603" y="587613"/>
                    </a:lnTo>
                    <a:lnTo>
                      <a:pt x="1500719" y="598988"/>
                    </a:lnTo>
                    <a:lnTo>
                      <a:pt x="1502305" y="610363"/>
                    </a:lnTo>
                    <a:lnTo>
                      <a:pt x="1503099" y="621739"/>
                    </a:lnTo>
                    <a:lnTo>
                      <a:pt x="1503363" y="633378"/>
                    </a:lnTo>
                    <a:lnTo>
                      <a:pt x="1503363" y="635094"/>
                    </a:lnTo>
                    <a:lnTo>
                      <a:pt x="1950691" y="197947"/>
                    </a:lnTo>
                    <a:close/>
                    <a:moveTo>
                      <a:pt x="2235011" y="0"/>
                    </a:moveTo>
                    <a:lnTo>
                      <a:pt x="2244532" y="265"/>
                    </a:lnTo>
                    <a:lnTo>
                      <a:pt x="2254054" y="794"/>
                    </a:lnTo>
                    <a:lnTo>
                      <a:pt x="2263575" y="2117"/>
                    </a:lnTo>
                    <a:lnTo>
                      <a:pt x="2272832" y="3440"/>
                    </a:lnTo>
                    <a:lnTo>
                      <a:pt x="2282354" y="5557"/>
                    </a:lnTo>
                    <a:lnTo>
                      <a:pt x="2291611" y="7939"/>
                    </a:lnTo>
                    <a:lnTo>
                      <a:pt x="2300867" y="11115"/>
                    </a:lnTo>
                    <a:lnTo>
                      <a:pt x="2309860" y="14290"/>
                    </a:lnTo>
                    <a:lnTo>
                      <a:pt x="2318588" y="18260"/>
                    </a:lnTo>
                    <a:lnTo>
                      <a:pt x="2327316" y="22229"/>
                    </a:lnTo>
                    <a:lnTo>
                      <a:pt x="2336044" y="26728"/>
                    </a:lnTo>
                    <a:lnTo>
                      <a:pt x="2344243" y="32021"/>
                    </a:lnTo>
                    <a:lnTo>
                      <a:pt x="2352442" y="37578"/>
                    </a:lnTo>
                    <a:lnTo>
                      <a:pt x="2360376" y="43400"/>
                    </a:lnTo>
                    <a:lnTo>
                      <a:pt x="2368046" y="50016"/>
                    </a:lnTo>
                    <a:lnTo>
                      <a:pt x="2375187" y="56897"/>
                    </a:lnTo>
                    <a:lnTo>
                      <a:pt x="2382328" y="64042"/>
                    </a:lnTo>
                    <a:lnTo>
                      <a:pt x="2388940" y="71451"/>
                    </a:lnTo>
                    <a:lnTo>
                      <a:pt x="2395024" y="79126"/>
                    </a:lnTo>
                    <a:lnTo>
                      <a:pt x="2400842" y="87065"/>
                    </a:lnTo>
                    <a:lnTo>
                      <a:pt x="2406132" y="95533"/>
                    </a:lnTo>
                    <a:lnTo>
                      <a:pt x="2410893" y="103737"/>
                    </a:lnTo>
                    <a:lnTo>
                      <a:pt x="2415124" y="112205"/>
                    </a:lnTo>
                    <a:lnTo>
                      <a:pt x="2418827" y="120938"/>
                    </a:lnTo>
                    <a:lnTo>
                      <a:pt x="2422265" y="129671"/>
                    </a:lnTo>
                    <a:lnTo>
                      <a:pt x="2425175" y="138669"/>
                    </a:lnTo>
                    <a:lnTo>
                      <a:pt x="2427820" y="147666"/>
                    </a:lnTo>
                    <a:lnTo>
                      <a:pt x="2429935" y="156928"/>
                    </a:lnTo>
                    <a:lnTo>
                      <a:pt x="2431522" y="165926"/>
                    </a:lnTo>
                    <a:lnTo>
                      <a:pt x="2432580" y="175188"/>
                    </a:lnTo>
                    <a:lnTo>
                      <a:pt x="2433109" y="184450"/>
                    </a:lnTo>
                    <a:lnTo>
                      <a:pt x="2433638" y="193713"/>
                    </a:lnTo>
                    <a:lnTo>
                      <a:pt x="2433109" y="203239"/>
                    </a:lnTo>
                    <a:lnTo>
                      <a:pt x="2432580" y="212502"/>
                    </a:lnTo>
                    <a:lnTo>
                      <a:pt x="2431522" y="221764"/>
                    </a:lnTo>
                    <a:lnTo>
                      <a:pt x="2429935" y="231026"/>
                    </a:lnTo>
                    <a:lnTo>
                      <a:pt x="2427820" y="240024"/>
                    </a:lnTo>
                    <a:lnTo>
                      <a:pt x="2425175" y="249021"/>
                    </a:lnTo>
                    <a:lnTo>
                      <a:pt x="2422265" y="258019"/>
                    </a:lnTo>
                    <a:lnTo>
                      <a:pt x="2418827" y="267016"/>
                    </a:lnTo>
                    <a:lnTo>
                      <a:pt x="2415124" y="275485"/>
                    </a:lnTo>
                    <a:lnTo>
                      <a:pt x="2410893" y="283953"/>
                    </a:lnTo>
                    <a:lnTo>
                      <a:pt x="2406132" y="292157"/>
                    </a:lnTo>
                    <a:lnTo>
                      <a:pt x="2400842" y="300625"/>
                    </a:lnTo>
                    <a:lnTo>
                      <a:pt x="2395024" y="308564"/>
                    </a:lnTo>
                    <a:lnTo>
                      <a:pt x="2388940" y="316238"/>
                    </a:lnTo>
                    <a:lnTo>
                      <a:pt x="2382328" y="323648"/>
                    </a:lnTo>
                    <a:lnTo>
                      <a:pt x="2375187" y="330793"/>
                    </a:lnTo>
                    <a:lnTo>
                      <a:pt x="2295842" y="408596"/>
                    </a:lnTo>
                    <a:lnTo>
                      <a:pt x="2015490" y="134434"/>
                    </a:lnTo>
                    <a:lnTo>
                      <a:pt x="2095099" y="56897"/>
                    </a:lnTo>
                    <a:lnTo>
                      <a:pt x="2102505" y="50016"/>
                    </a:lnTo>
                    <a:lnTo>
                      <a:pt x="2110175" y="43400"/>
                    </a:lnTo>
                    <a:lnTo>
                      <a:pt x="2117845" y="37578"/>
                    </a:lnTo>
                    <a:lnTo>
                      <a:pt x="2126044" y="32021"/>
                    </a:lnTo>
                    <a:lnTo>
                      <a:pt x="2134507" y="26728"/>
                    </a:lnTo>
                    <a:lnTo>
                      <a:pt x="2142971" y="22229"/>
                    </a:lnTo>
                    <a:lnTo>
                      <a:pt x="2151963" y="18260"/>
                    </a:lnTo>
                    <a:lnTo>
                      <a:pt x="2160427" y="14290"/>
                    </a:lnTo>
                    <a:lnTo>
                      <a:pt x="2169684" y="11115"/>
                    </a:lnTo>
                    <a:lnTo>
                      <a:pt x="2178676" y="7939"/>
                    </a:lnTo>
                    <a:lnTo>
                      <a:pt x="2187933" y="5557"/>
                    </a:lnTo>
                    <a:lnTo>
                      <a:pt x="2197454" y="3440"/>
                    </a:lnTo>
                    <a:lnTo>
                      <a:pt x="2206447" y="2117"/>
                    </a:lnTo>
                    <a:lnTo>
                      <a:pt x="2215968" y="794"/>
                    </a:lnTo>
                    <a:lnTo>
                      <a:pt x="2225490" y="265"/>
                    </a:lnTo>
                    <a:lnTo>
                      <a:pt x="223501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>
                <a:normAutofit/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90" name="KSO_Shape"/>
              <p:cNvSpPr/>
              <p:nvPr>
                <p:custDataLst>
                  <p:tags r:id="rId2"/>
                </p:custDataLst>
              </p:nvPr>
            </p:nvSpPr>
            <p:spPr bwMode="auto">
              <a:xfrm>
                <a:off x="3984893" y="4471772"/>
                <a:ext cx="706449" cy="617577"/>
              </a:xfrm>
              <a:custGeom>
                <a:avLst/>
                <a:gdLst>
                  <a:gd name="T0" fmla="*/ 979217 w 2433638"/>
                  <a:gd name="T1" fmla="*/ 1098870 h 2124076"/>
                  <a:gd name="T2" fmla="*/ 173881 w 2433638"/>
                  <a:gd name="T3" fmla="*/ 432901 h 2124076"/>
                  <a:gd name="T4" fmla="*/ 155458 w 2433638"/>
                  <a:gd name="T5" fmla="*/ 437460 h 2124076"/>
                  <a:gd name="T6" fmla="*/ 139312 w 2433638"/>
                  <a:gd name="T7" fmla="*/ 446991 h 2124076"/>
                  <a:gd name="T8" fmla="*/ 126684 w 2433638"/>
                  <a:gd name="T9" fmla="*/ 460667 h 2124076"/>
                  <a:gd name="T10" fmla="*/ 118611 w 2433638"/>
                  <a:gd name="T11" fmla="*/ 477036 h 2124076"/>
                  <a:gd name="T12" fmla="*/ 115713 w 2433638"/>
                  <a:gd name="T13" fmla="*/ 496099 h 2124076"/>
                  <a:gd name="T14" fmla="*/ 117576 w 2433638"/>
                  <a:gd name="T15" fmla="*/ 1502909 h 2124076"/>
                  <a:gd name="T16" fmla="*/ 125029 w 2433638"/>
                  <a:gd name="T17" fmla="*/ 1520107 h 2124076"/>
                  <a:gd name="T18" fmla="*/ 137035 w 2433638"/>
                  <a:gd name="T19" fmla="*/ 1534197 h 2124076"/>
                  <a:gd name="T20" fmla="*/ 152560 w 2433638"/>
                  <a:gd name="T21" fmla="*/ 1544350 h 2124076"/>
                  <a:gd name="T22" fmla="*/ 170776 w 2433638"/>
                  <a:gd name="T23" fmla="*/ 1549944 h 2124076"/>
                  <a:gd name="T24" fmla="*/ 1002920 w 2433638"/>
                  <a:gd name="T25" fmla="*/ 1550566 h 2124076"/>
                  <a:gd name="T26" fmla="*/ 1021550 w 2433638"/>
                  <a:gd name="T27" fmla="*/ 1545800 h 2124076"/>
                  <a:gd name="T28" fmla="*/ 1037696 w 2433638"/>
                  <a:gd name="T29" fmla="*/ 1536269 h 2124076"/>
                  <a:gd name="T30" fmla="*/ 1050116 w 2433638"/>
                  <a:gd name="T31" fmla="*/ 1522800 h 2124076"/>
                  <a:gd name="T32" fmla="*/ 1058396 w 2433638"/>
                  <a:gd name="T33" fmla="*/ 1506017 h 2124076"/>
                  <a:gd name="T34" fmla="*/ 1061294 w 2433638"/>
                  <a:gd name="T35" fmla="*/ 1487161 h 2124076"/>
                  <a:gd name="T36" fmla="*/ 1061087 w 2433638"/>
                  <a:gd name="T37" fmla="*/ 492784 h 2124076"/>
                  <a:gd name="T38" fmla="*/ 1057361 w 2433638"/>
                  <a:gd name="T39" fmla="*/ 474342 h 2124076"/>
                  <a:gd name="T40" fmla="*/ 1048253 w 2433638"/>
                  <a:gd name="T41" fmla="*/ 457973 h 2124076"/>
                  <a:gd name="T42" fmla="*/ 1035212 w 2433638"/>
                  <a:gd name="T43" fmla="*/ 445126 h 2124076"/>
                  <a:gd name="T44" fmla="*/ 1018859 w 2433638"/>
                  <a:gd name="T45" fmla="*/ 436424 h 2124076"/>
                  <a:gd name="T46" fmla="*/ 999608 w 2433638"/>
                  <a:gd name="T47" fmla="*/ 432694 h 2124076"/>
                  <a:gd name="T48" fmla="*/ 1176801 w 2433638"/>
                  <a:gd name="T49" fmla="*/ 1487161 h 2124076"/>
                  <a:gd name="T50" fmla="*/ 1168728 w 2433638"/>
                  <a:gd name="T51" fmla="*/ 1539792 h 2124076"/>
                  <a:gd name="T52" fmla="*/ 1145957 w 2433638"/>
                  <a:gd name="T53" fmla="*/ 1585998 h 2124076"/>
                  <a:gd name="T54" fmla="*/ 1111182 w 2433638"/>
                  <a:gd name="T55" fmla="*/ 1623502 h 2124076"/>
                  <a:gd name="T56" fmla="*/ 1066469 w 2433638"/>
                  <a:gd name="T57" fmla="*/ 1649818 h 2124076"/>
                  <a:gd name="T58" fmla="*/ 1014719 w 2433638"/>
                  <a:gd name="T59" fmla="*/ 1662871 h 2124076"/>
                  <a:gd name="T60" fmla="*/ 153180 w 2433638"/>
                  <a:gd name="T61" fmla="*/ 1661628 h 2124076"/>
                  <a:gd name="T62" fmla="*/ 102466 w 2433638"/>
                  <a:gd name="T63" fmla="*/ 1646295 h 2124076"/>
                  <a:gd name="T64" fmla="*/ 59409 w 2433638"/>
                  <a:gd name="T65" fmla="*/ 1617908 h 2124076"/>
                  <a:gd name="T66" fmla="*/ 26289 w 2433638"/>
                  <a:gd name="T67" fmla="*/ 1578746 h 2124076"/>
                  <a:gd name="T68" fmla="*/ 6003 w 2433638"/>
                  <a:gd name="T69" fmla="*/ 1531296 h 2124076"/>
                  <a:gd name="T70" fmla="*/ 0 w 2433638"/>
                  <a:gd name="T71" fmla="*/ 496099 h 2124076"/>
                  <a:gd name="T72" fmla="*/ 8280 w 2433638"/>
                  <a:gd name="T73" fmla="*/ 443676 h 2124076"/>
                  <a:gd name="T74" fmla="*/ 31050 w 2433638"/>
                  <a:gd name="T75" fmla="*/ 397469 h 2124076"/>
                  <a:gd name="T76" fmla="*/ 66033 w 2433638"/>
                  <a:gd name="T77" fmla="*/ 359965 h 2124076"/>
                  <a:gd name="T78" fmla="*/ 110331 w 2433638"/>
                  <a:gd name="T79" fmla="*/ 333442 h 2124076"/>
                  <a:gd name="T80" fmla="*/ 162081 w 2433638"/>
                  <a:gd name="T81" fmla="*/ 320596 h 2124076"/>
                  <a:gd name="T82" fmla="*/ 1023827 w 2433638"/>
                  <a:gd name="T83" fmla="*/ 321425 h 2124076"/>
                  <a:gd name="T84" fmla="*/ 1074749 w 2433638"/>
                  <a:gd name="T85" fmla="*/ 336966 h 2124076"/>
                  <a:gd name="T86" fmla="*/ 1117806 w 2433638"/>
                  <a:gd name="T87" fmla="*/ 365352 h 2124076"/>
                  <a:gd name="T88" fmla="*/ 1150512 w 2433638"/>
                  <a:gd name="T89" fmla="*/ 404514 h 2124076"/>
                  <a:gd name="T90" fmla="*/ 1171005 w 2433638"/>
                  <a:gd name="T91" fmla="*/ 451964 h 2124076"/>
                  <a:gd name="T92" fmla="*/ 1176801 w 2433638"/>
                  <a:gd name="T93" fmla="*/ 497443 h 2124076"/>
                  <a:gd name="T94" fmla="*/ 1779124 w 2433638"/>
                  <a:gd name="T95" fmla="*/ 2694 h 2124076"/>
                  <a:gd name="T96" fmla="*/ 1821773 w 2433638"/>
                  <a:gd name="T97" fmla="*/ 17411 h 2124076"/>
                  <a:gd name="T98" fmla="*/ 1859246 w 2433638"/>
                  <a:gd name="T99" fmla="*/ 44565 h 2124076"/>
                  <a:gd name="T100" fmla="*/ 1887196 w 2433638"/>
                  <a:gd name="T101" fmla="*/ 81253 h 2124076"/>
                  <a:gd name="T102" fmla="*/ 1902101 w 2433638"/>
                  <a:gd name="T103" fmla="*/ 122915 h 2124076"/>
                  <a:gd name="T104" fmla="*/ 1904172 w 2433638"/>
                  <a:gd name="T105" fmla="*/ 166444 h 2124076"/>
                  <a:gd name="T106" fmla="*/ 1893406 w 2433638"/>
                  <a:gd name="T107" fmla="*/ 209142 h 2124076"/>
                  <a:gd name="T108" fmla="*/ 1870011 w 2433638"/>
                  <a:gd name="T109" fmla="*/ 247696 h 2124076"/>
                  <a:gd name="T110" fmla="*/ 1645796 w 2433638"/>
                  <a:gd name="T111" fmla="*/ 39175 h 2124076"/>
                  <a:gd name="T112" fmla="*/ 1684511 w 2433638"/>
                  <a:gd name="T113" fmla="*/ 14302 h 2124076"/>
                  <a:gd name="T114" fmla="*/ 1727160 w 2433638"/>
                  <a:gd name="T115" fmla="*/ 1658 h 212407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2433638" h="2124076">
                    <a:moveTo>
                      <a:pt x="713371" y="1577975"/>
                    </a:moveTo>
                    <a:lnTo>
                      <a:pt x="804863" y="1667192"/>
                    </a:lnTo>
                    <a:lnTo>
                      <a:pt x="574675" y="1801813"/>
                    </a:lnTo>
                    <a:lnTo>
                      <a:pt x="713371" y="1577975"/>
                    </a:lnTo>
                    <a:close/>
                    <a:moveTo>
                      <a:pt x="994071" y="1152525"/>
                    </a:moveTo>
                    <a:lnTo>
                      <a:pt x="1250950" y="1402947"/>
                    </a:lnTo>
                    <a:lnTo>
                      <a:pt x="852445" y="1631950"/>
                    </a:lnTo>
                    <a:lnTo>
                      <a:pt x="757237" y="1538868"/>
                    </a:lnTo>
                    <a:lnTo>
                      <a:pt x="994071" y="1152525"/>
                    </a:lnTo>
                    <a:close/>
                    <a:moveTo>
                      <a:pt x="230859" y="552164"/>
                    </a:moveTo>
                    <a:lnTo>
                      <a:pt x="226364" y="552428"/>
                    </a:lnTo>
                    <a:lnTo>
                      <a:pt x="222133" y="552693"/>
                    </a:lnTo>
                    <a:lnTo>
                      <a:pt x="218166" y="553222"/>
                    </a:lnTo>
                    <a:lnTo>
                      <a:pt x="213935" y="553751"/>
                    </a:lnTo>
                    <a:lnTo>
                      <a:pt x="209968" y="554809"/>
                    </a:lnTo>
                    <a:lnTo>
                      <a:pt x="206266" y="555867"/>
                    </a:lnTo>
                    <a:lnTo>
                      <a:pt x="202299" y="557190"/>
                    </a:lnTo>
                    <a:lnTo>
                      <a:pt x="198597" y="558513"/>
                    </a:lnTo>
                    <a:lnTo>
                      <a:pt x="194895" y="560100"/>
                    </a:lnTo>
                    <a:lnTo>
                      <a:pt x="191457" y="561952"/>
                    </a:lnTo>
                    <a:lnTo>
                      <a:pt x="187755" y="564068"/>
                    </a:lnTo>
                    <a:lnTo>
                      <a:pt x="184582" y="565920"/>
                    </a:lnTo>
                    <a:lnTo>
                      <a:pt x="181144" y="568301"/>
                    </a:lnTo>
                    <a:lnTo>
                      <a:pt x="177971" y="570682"/>
                    </a:lnTo>
                    <a:lnTo>
                      <a:pt x="175062" y="573063"/>
                    </a:lnTo>
                    <a:lnTo>
                      <a:pt x="171888" y="575708"/>
                    </a:lnTo>
                    <a:lnTo>
                      <a:pt x="169244" y="578883"/>
                    </a:lnTo>
                    <a:lnTo>
                      <a:pt x="166599" y="581793"/>
                    </a:lnTo>
                    <a:lnTo>
                      <a:pt x="164219" y="584703"/>
                    </a:lnTo>
                    <a:lnTo>
                      <a:pt x="161839" y="588142"/>
                    </a:lnTo>
                    <a:lnTo>
                      <a:pt x="159724" y="591316"/>
                    </a:lnTo>
                    <a:lnTo>
                      <a:pt x="157608" y="594491"/>
                    </a:lnTo>
                    <a:lnTo>
                      <a:pt x="156022" y="598194"/>
                    </a:lnTo>
                    <a:lnTo>
                      <a:pt x="154435" y="601633"/>
                    </a:lnTo>
                    <a:lnTo>
                      <a:pt x="152848" y="605601"/>
                    </a:lnTo>
                    <a:lnTo>
                      <a:pt x="151526" y="609041"/>
                    </a:lnTo>
                    <a:lnTo>
                      <a:pt x="150204" y="613009"/>
                    </a:lnTo>
                    <a:lnTo>
                      <a:pt x="149411" y="616977"/>
                    </a:lnTo>
                    <a:lnTo>
                      <a:pt x="148882" y="620945"/>
                    </a:lnTo>
                    <a:lnTo>
                      <a:pt x="148088" y="624913"/>
                    </a:lnTo>
                    <a:lnTo>
                      <a:pt x="147824" y="629146"/>
                    </a:lnTo>
                    <a:lnTo>
                      <a:pt x="147824" y="633378"/>
                    </a:lnTo>
                    <a:lnTo>
                      <a:pt x="147824" y="1898686"/>
                    </a:lnTo>
                    <a:lnTo>
                      <a:pt x="147824" y="1902918"/>
                    </a:lnTo>
                    <a:lnTo>
                      <a:pt x="148088" y="1906887"/>
                    </a:lnTo>
                    <a:lnTo>
                      <a:pt x="148882" y="1911119"/>
                    </a:lnTo>
                    <a:lnTo>
                      <a:pt x="149411" y="1915087"/>
                    </a:lnTo>
                    <a:lnTo>
                      <a:pt x="150204" y="1918791"/>
                    </a:lnTo>
                    <a:lnTo>
                      <a:pt x="151526" y="1922759"/>
                    </a:lnTo>
                    <a:lnTo>
                      <a:pt x="152848" y="1926463"/>
                    </a:lnTo>
                    <a:lnTo>
                      <a:pt x="154435" y="1930166"/>
                    </a:lnTo>
                    <a:lnTo>
                      <a:pt x="156022" y="1933605"/>
                    </a:lnTo>
                    <a:lnTo>
                      <a:pt x="157608" y="1937309"/>
                    </a:lnTo>
                    <a:lnTo>
                      <a:pt x="159724" y="1940748"/>
                    </a:lnTo>
                    <a:lnTo>
                      <a:pt x="161839" y="1944187"/>
                    </a:lnTo>
                    <a:lnTo>
                      <a:pt x="164219" y="1947097"/>
                    </a:lnTo>
                    <a:lnTo>
                      <a:pt x="166599" y="1950272"/>
                    </a:lnTo>
                    <a:lnTo>
                      <a:pt x="169244" y="1953446"/>
                    </a:lnTo>
                    <a:lnTo>
                      <a:pt x="171888" y="1956091"/>
                    </a:lnTo>
                    <a:lnTo>
                      <a:pt x="175062" y="1958737"/>
                    </a:lnTo>
                    <a:lnTo>
                      <a:pt x="177971" y="1961382"/>
                    </a:lnTo>
                    <a:lnTo>
                      <a:pt x="181144" y="1963763"/>
                    </a:lnTo>
                    <a:lnTo>
                      <a:pt x="184582" y="1965880"/>
                    </a:lnTo>
                    <a:lnTo>
                      <a:pt x="187755" y="1967996"/>
                    </a:lnTo>
                    <a:lnTo>
                      <a:pt x="191457" y="1970112"/>
                    </a:lnTo>
                    <a:lnTo>
                      <a:pt x="194895" y="1971700"/>
                    </a:lnTo>
                    <a:lnTo>
                      <a:pt x="198597" y="1973551"/>
                    </a:lnTo>
                    <a:lnTo>
                      <a:pt x="202299" y="1974874"/>
                    </a:lnTo>
                    <a:lnTo>
                      <a:pt x="206266" y="1976197"/>
                    </a:lnTo>
                    <a:lnTo>
                      <a:pt x="209968" y="1977255"/>
                    </a:lnTo>
                    <a:lnTo>
                      <a:pt x="213935" y="1978049"/>
                    </a:lnTo>
                    <a:lnTo>
                      <a:pt x="218166" y="1978842"/>
                    </a:lnTo>
                    <a:lnTo>
                      <a:pt x="222133" y="1979636"/>
                    </a:lnTo>
                    <a:lnTo>
                      <a:pt x="226364" y="1979900"/>
                    </a:lnTo>
                    <a:lnTo>
                      <a:pt x="230859" y="1979900"/>
                    </a:lnTo>
                    <a:lnTo>
                      <a:pt x="1273033" y="1979900"/>
                    </a:lnTo>
                    <a:lnTo>
                      <a:pt x="1276999" y="1979900"/>
                    </a:lnTo>
                    <a:lnTo>
                      <a:pt x="1281230" y="1979636"/>
                    </a:lnTo>
                    <a:lnTo>
                      <a:pt x="1285461" y="1978842"/>
                    </a:lnTo>
                    <a:lnTo>
                      <a:pt x="1289693" y="1978049"/>
                    </a:lnTo>
                    <a:lnTo>
                      <a:pt x="1293395" y="1977255"/>
                    </a:lnTo>
                    <a:lnTo>
                      <a:pt x="1297626" y="1976197"/>
                    </a:lnTo>
                    <a:lnTo>
                      <a:pt x="1301593" y="1974874"/>
                    </a:lnTo>
                    <a:lnTo>
                      <a:pt x="1305030" y="1973551"/>
                    </a:lnTo>
                    <a:lnTo>
                      <a:pt x="1308997" y="1971700"/>
                    </a:lnTo>
                    <a:lnTo>
                      <a:pt x="1312435" y="1970112"/>
                    </a:lnTo>
                    <a:lnTo>
                      <a:pt x="1315873" y="1967996"/>
                    </a:lnTo>
                    <a:lnTo>
                      <a:pt x="1319310" y="1965880"/>
                    </a:lnTo>
                    <a:lnTo>
                      <a:pt x="1322484" y="1963763"/>
                    </a:lnTo>
                    <a:lnTo>
                      <a:pt x="1325657" y="1961382"/>
                    </a:lnTo>
                    <a:lnTo>
                      <a:pt x="1328566" y="1958737"/>
                    </a:lnTo>
                    <a:lnTo>
                      <a:pt x="1331475" y="1956091"/>
                    </a:lnTo>
                    <a:lnTo>
                      <a:pt x="1334119" y="1953446"/>
                    </a:lnTo>
                    <a:lnTo>
                      <a:pt x="1336764" y="1950272"/>
                    </a:lnTo>
                    <a:lnTo>
                      <a:pt x="1339144" y="1947097"/>
                    </a:lnTo>
                    <a:lnTo>
                      <a:pt x="1341524" y="1944187"/>
                    </a:lnTo>
                    <a:lnTo>
                      <a:pt x="1343639" y="1940748"/>
                    </a:lnTo>
                    <a:lnTo>
                      <a:pt x="1345755" y="1937309"/>
                    </a:lnTo>
                    <a:lnTo>
                      <a:pt x="1347606" y="1933605"/>
                    </a:lnTo>
                    <a:lnTo>
                      <a:pt x="1349457" y="1930166"/>
                    </a:lnTo>
                    <a:lnTo>
                      <a:pt x="1350779" y="1926463"/>
                    </a:lnTo>
                    <a:lnTo>
                      <a:pt x="1352101" y="1922759"/>
                    </a:lnTo>
                    <a:lnTo>
                      <a:pt x="1353159" y="1918791"/>
                    </a:lnTo>
                    <a:lnTo>
                      <a:pt x="1354217" y="1915087"/>
                    </a:lnTo>
                    <a:lnTo>
                      <a:pt x="1354746" y="1911119"/>
                    </a:lnTo>
                    <a:lnTo>
                      <a:pt x="1355275" y="1906887"/>
                    </a:lnTo>
                    <a:lnTo>
                      <a:pt x="1355539" y="1902918"/>
                    </a:lnTo>
                    <a:lnTo>
                      <a:pt x="1355804" y="1898686"/>
                    </a:lnTo>
                    <a:lnTo>
                      <a:pt x="1355804" y="1327749"/>
                    </a:lnTo>
                    <a:lnTo>
                      <a:pt x="1312492" y="1370013"/>
                    </a:lnTo>
                    <a:lnTo>
                      <a:pt x="1031875" y="1095852"/>
                    </a:lnTo>
                    <a:lnTo>
                      <a:pt x="1355804" y="779295"/>
                    </a:lnTo>
                    <a:lnTo>
                      <a:pt x="1355804" y="633378"/>
                    </a:lnTo>
                    <a:lnTo>
                      <a:pt x="1355539" y="629146"/>
                    </a:lnTo>
                    <a:lnTo>
                      <a:pt x="1355275" y="624913"/>
                    </a:lnTo>
                    <a:lnTo>
                      <a:pt x="1354746" y="620945"/>
                    </a:lnTo>
                    <a:lnTo>
                      <a:pt x="1354217" y="616977"/>
                    </a:lnTo>
                    <a:lnTo>
                      <a:pt x="1353159" y="613009"/>
                    </a:lnTo>
                    <a:lnTo>
                      <a:pt x="1352101" y="609041"/>
                    </a:lnTo>
                    <a:lnTo>
                      <a:pt x="1350779" y="605601"/>
                    </a:lnTo>
                    <a:lnTo>
                      <a:pt x="1349457" y="601633"/>
                    </a:lnTo>
                    <a:lnTo>
                      <a:pt x="1347606" y="598194"/>
                    </a:lnTo>
                    <a:lnTo>
                      <a:pt x="1345755" y="594491"/>
                    </a:lnTo>
                    <a:lnTo>
                      <a:pt x="1343639" y="591316"/>
                    </a:lnTo>
                    <a:lnTo>
                      <a:pt x="1341524" y="588142"/>
                    </a:lnTo>
                    <a:lnTo>
                      <a:pt x="1339144" y="584703"/>
                    </a:lnTo>
                    <a:lnTo>
                      <a:pt x="1336764" y="581793"/>
                    </a:lnTo>
                    <a:lnTo>
                      <a:pt x="1334119" y="578883"/>
                    </a:lnTo>
                    <a:lnTo>
                      <a:pt x="1331475" y="575708"/>
                    </a:lnTo>
                    <a:lnTo>
                      <a:pt x="1328566" y="573063"/>
                    </a:lnTo>
                    <a:lnTo>
                      <a:pt x="1325657" y="570682"/>
                    </a:lnTo>
                    <a:lnTo>
                      <a:pt x="1322484" y="568301"/>
                    </a:lnTo>
                    <a:lnTo>
                      <a:pt x="1319310" y="565920"/>
                    </a:lnTo>
                    <a:lnTo>
                      <a:pt x="1315873" y="564068"/>
                    </a:lnTo>
                    <a:lnTo>
                      <a:pt x="1312435" y="561952"/>
                    </a:lnTo>
                    <a:lnTo>
                      <a:pt x="1308997" y="560100"/>
                    </a:lnTo>
                    <a:lnTo>
                      <a:pt x="1305030" y="558513"/>
                    </a:lnTo>
                    <a:lnTo>
                      <a:pt x="1301593" y="557190"/>
                    </a:lnTo>
                    <a:lnTo>
                      <a:pt x="1297626" y="555867"/>
                    </a:lnTo>
                    <a:lnTo>
                      <a:pt x="1293395" y="554809"/>
                    </a:lnTo>
                    <a:lnTo>
                      <a:pt x="1289693" y="553751"/>
                    </a:lnTo>
                    <a:lnTo>
                      <a:pt x="1285461" y="553222"/>
                    </a:lnTo>
                    <a:lnTo>
                      <a:pt x="1281230" y="552693"/>
                    </a:lnTo>
                    <a:lnTo>
                      <a:pt x="1276999" y="552428"/>
                    </a:lnTo>
                    <a:lnTo>
                      <a:pt x="1273033" y="552164"/>
                    </a:lnTo>
                    <a:lnTo>
                      <a:pt x="230859" y="552164"/>
                    </a:lnTo>
                    <a:close/>
                    <a:moveTo>
                      <a:pt x="1950691" y="197947"/>
                    </a:moveTo>
                    <a:lnTo>
                      <a:pt x="2231837" y="472902"/>
                    </a:lnTo>
                    <a:lnTo>
                      <a:pt x="1503363" y="1183758"/>
                    </a:lnTo>
                    <a:lnTo>
                      <a:pt x="1503363" y="1898686"/>
                    </a:lnTo>
                    <a:lnTo>
                      <a:pt x="1503099" y="1910326"/>
                    </a:lnTo>
                    <a:lnTo>
                      <a:pt x="1502305" y="1921701"/>
                    </a:lnTo>
                    <a:lnTo>
                      <a:pt x="1500719" y="1933076"/>
                    </a:lnTo>
                    <a:lnTo>
                      <a:pt x="1498603" y="1944187"/>
                    </a:lnTo>
                    <a:lnTo>
                      <a:pt x="1495959" y="1955033"/>
                    </a:lnTo>
                    <a:lnTo>
                      <a:pt x="1493050" y="1965880"/>
                    </a:lnTo>
                    <a:lnTo>
                      <a:pt x="1489348" y="1976197"/>
                    </a:lnTo>
                    <a:lnTo>
                      <a:pt x="1485381" y="1986249"/>
                    </a:lnTo>
                    <a:lnTo>
                      <a:pt x="1480621" y="1996567"/>
                    </a:lnTo>
                    <a:lnTo>
                      <a:pt x="1475332" y="2006090"/>
                    </a:lnTo>
                    <a:lnTo>
                      <a:pt x="1469779" y="2015614"/>
                    </a:lnTo>
                    <a:lnTo>
                      <a:pt x="1463961" y="2024873"/>
                    </a:lnTo>
                    <a:lnTo>
                      <a:pt x="1457614" y="2033338"/>
                    </a:lnTo>
                    <a:lnTo>
                      <a:pt x="1450739" y="2042068"/>
                    </a:lnTo>
                    <a:lnTo>
                      <a:pt x="1443334" y="2050004"/>
                    </a:lnTo>
                    <a:lnTo>
                      <a:pt x="1435930" y="2057940"/>
                    </a:lnTo>
                    <a:lnTo>
                      <a:pt x="1427997" y="2065612"/>
                    </a:lnTo>
                    <a:lnTo>
                      <a:pt x="1419535" y="2072755"/>
                    </a:lnTo>
                    <a:lnTo>
                      <a:pt x="1410543" y="2079104"/>
                    </a:lnTo>
                    <a:lnTo>
                      <a:pt x="1401817" y="2085453"/>
                    </a:lnTo>
                    <a:lnTo>
                      <a:pt x="1392561" y="2091273"/>
                    </a:lnTo>
                    <a:lnTo>
                      <a:pt x="1382777" y="2096828"/>
                    </a:lnTo>
                    <a:lnTo>
                      <a:pt x="1372992" y="2101855"/>
                    </a:lnTo>
                    <a:lnTo>
                      <a:pt x="1362415" y="2106352"/>
                    </a:lnTo>
                    <a:lnTo>
                      <a:pt x="1352101" y="2110320"/>
                    </a:lnTo>
                    <a:lnTo>
                      <a:pt x="1341259" y="2114024"/>
                    </a:lnTo>
                    <a:lnTo>
                      <a:pt x="1330417" y="2116934"/>
                    </a:lnTo>
                    <a:lnTo>
                      <a:pt x="1319310" y="2119314"/>
                    </a:lnTo>
                    <a:lnTo>
                      <a:pt x="1307939" y="2121431"/>
                    </a:lnTo>
                    <a:lnTo>
                      <a:pt x="1296304" y="2123018"/>
                    </a:lnTo>
                    <a:lnTo>
                      <a:pt x="1284933" y="2123812"/>
                    </a:lnTo>
                    <a:lnTo>
                      <a:pt x="1273033" y="2124076"/>
                    </a:lnTo>
                    <a:lnTo>
                      <a:pt x="230859" y="2124076"/>
                    </a:lnTo>
                    <a:lnTo>
                      <a:pt x="218959" y="2123812"/>
                    </a:lnTo>
                    <a:lnTo>
                      <a:pt x="207059" y="2123018"/>
                    </a:lnTo>
                    <a:lnTo>
                      <a:pt x="195688" y="2121431"/>
                    </a:lnTo>
                    <a:lnTo>
                      <a:pt x="184582" y="2119314"/>
                    </a:lnTo>
                    <a:lnTo>
                      <a:pt x="173211" y="2116934"/>
                    </a:lnTo>
                    <a:lnTo>
                      <a:pt x="162104" y="2114024"/>
                    </a:lnTo>
                    <a:lnTo>
                      <a:pt x="151526" y="2110320"/>
                    </a:lnTo>
                    <a:lnTo>
                      <a:pt x="140948" y="2106352"/>
                    </a:lnTo>
                    <a:lnTo>
                      <a:pt x="130900" y="2101855"/>
                    </a:lnTo>
                    <a:lnTo>
                      <a:pt x="120851" y="2096828"/>
                    </a:lnTo>
                    <a:lnTo>
                      <a:pt x="111331" y="2091273"/>
                    </a:lnTo>
                    <a:lnTo>
                      <a:pt x="101811" y="2085453"/>
                    </a:lnTo>
                    <a:lnTo>
                      <a:pt x="92820" y="2079104"/>
                    </a:lnTo>
                    <a:lnTo>
                      <a:pt x="84357" y="2072755"/>
                    </a:lnTo>
                    <a:lnTo>
                      <a:pt x="75895" y="2065612"/>
                    </a:lnTo>
                    <a:lnTo>
                      <a:pt x="67962" y="2057940"/>
                    </a:lnTo>
                    <a:lnTo>
                      <a:pt x="60293" y="2050004"/>
                    </a:lnTo>
                    <a:lnTo>
                      <a:pt x="53153" y="2042068"/>
                    </a:lnTo>
                    <a:lnTo>
                      <a:pt x="46278" y="2033338"/>
                    </a:lnTo>
                    <a:lnTo>
                      <a:pt x="39666" y="2024873"/>
                    </a:lnTo>
                    <a:lnTo>
                      <a:pt x="33584" y="2015614"/>
                    </a:lnTo>
                    <a:lnTo>
                      <a:pt x="28031" y="2006090"/>
                    </a:lnTo>
                    <a:lnTo>
                      <a:pt x="23006" y="1996567"/>
                    </a:lnTo>
                    <a:lnTo>
                      <a:pt x="18511" y="1986249"/>
                    </a:lnTo>
                    <a:lnTo>
                      <a:pt x="14280" y="1976197"/>
                    </a:lnTo>
                    <a:lnTo>
                      <a:pt x="10578" y="1965880"/>
                    </a:lnTo>
                    <a:lnTo>
                      <a:pt x="7669" y="1955033"/>
                    </a:lnTo>
                    <a:lnTo>
                      <a:pt x="4760" y="1944187"/>
                    </a:lnTo>
                    <a:lnTo>
                      <a:pt x="2909" y="1933076"/>
                    </a:lnTo>
                    <a:lnTo>
                      <a:pt x="1322" y="1921701"/>
                    </a:lnTo>
                    <a:lnTo>
                      <a:pt x="529" y="1910326"/>
                    </a:lnTo>
                    <a:lnTo>
                      <a:pt x="0" y="1898686"/>
                    </a:lnTo>
                    <a:lnTo>
                      <a:pt x="0" y="633378"/>
                    </a:lnTo>
                    <a:lnTo>
                      <a:pt x="529" y="621739"/>
                    </a:lnTo>
                    <a:lnTo>
                      <a:pt x="1322" y="610363"/>
                    </a:lnTo>
                    <a:lnTo>
                      <a:pt x="2909" y="598988"/>
                    </a:lnTo>
                    <a:lnTo>
                      <a:pt x="4760" y="587613"/>
                    </a:lnTo>
                    <a:lnTo>
                      <a:pt x="7669" y="577031"/>
                    </a:lnTo>
                    <a:lnTo>
                      <a:pt x="10578" y="566449"/>
                    </a:lnTo>
                    <a:lnTo>
                      <a:pt x="14280" y="555867"/>
                    </a:lnTo>
                    <a:lnTo>
                      <a:pt x="18511" y="545550"/>
                    </a:lnTo>
                    <a:lnTo>
                      <a:pt x="23006" y="535762"/>
                    </a:lnTo>
                    <a:lnTo>
                      <a:pt x="28031" y="525974"/>
                    </a:lnTo>
                    <a:lnTo>
                      <a:pt x="33584" y="516451"/>
                    </a:lnTo>
                    <a:lnTo>
                      <a:pt x="39666" y="507456"/>
                    </a:lnTo>
                    <a:lnTo>
                      <a:pt x="46278" y="498462"/>
                    </a:lnTo>
                    <a:lnTo>
                      <a:pt x="53153" y="489996"/>
                    </a:lnTo>
                    <a:lnTo>
                      <a:pt x="60293" y="481795"/>
                    </a:lnTo>
                    <a:lnTo>
                      <a:pt x="67962" y="474124"/>
                    </a:lnTo>
                    <a:lnTo>
                      <a:pt x="75895" y="466717"/>
                    </a:lnTo>
                    <a:lnTo>
                      <a:pt x="84357" y="459574"/>
                    </a:lnTo>
                    <a:lnTo>
                      <a:pt x="92820" y="452696"/>
                    </a:lnTo>
                    <a:lnTo>
                      <a:pt x="101811" y="446347"/>
                    </a:lnTo>
                    <a:lnTo>
                      <a:pt x="111331" y="440527"/>
                    </a:lnTo>
                    <a:lnTo>
                      <a:pt x="120851" y="435236"/>
                    </a:lnTo>
                    <a:lnTo>
                      <a:pt x="130900" y="430474"/>
                    </a:lnTo>
                    <a:lnTo>
                      <a:pt x="140948" y="425712"/>
                    </a:lnTo>
                    <a:lnTo>
                      <a:pt x="151526" y="421744"/>
                    </a:lnTo>
                    <a:lnTo>
                      <a:pt x="162104" y="418305"/>
                    </a:lnTo>
                    <a:lnTo>
                      <a:pt x="173211" y="415131"/>
                    </a:lnTo>
                    <a:lnTo>
                      <a:pt x="184582" y="412485"/>
                    </a:lnTo>
                    <a:lnTo>
                      <a:pt x="195688" y="410634"/>
                    </a:lnTo>
                    <a:lnTo>
                      <a:pt x="207059" y="409311"/>
                    </a:lnTo>
                    <a:lnTo>
                      <a:pt x="218959" y="408253"/>
                    </a:lnTo>
                    <a:lnTo>
                      <a:pt x="230859" y="407988"/>
                    </a:lnTo>
                    <a:lnTo>
                      <a:pt x="1273033" y="407988"/>
                    </a:lnTo>
                    <a:lnTo>
                      <a:pt x="1284933" y="408253"/>
                    </a:lnTo>
                    <a:lnTo>
                      <a:pt x="1296304" y="409311"/>
                    </a:lnTo>
                    <a:lnTo>
                      <a:pt x="1307939" y="410369"/>
                    </a:lnTo>
                    <a:lnTo>
                      <a:pt x="1319310" y="412485"/>
                    </a:lnTo>
                    <a:lnTo>
                      <a:pt x="1330417" y="415131"/>
                    </a:lnTo>
                    <a:lnTo>
                      <a:pt x="1341259" y="418305"/>
                    </a:lnTo>
                    <a:lnTo>
                      <a:pt x="1352101" y="421744"/>
                    </a:lnTo>
                    <a:lnTo>
                      <a:pt x="1362415" y="425712"/>
                    </a:lnTo>
                    <a:lnTo>
                      <a:pt x="1372992" y="430210"/>
                    </a:lnTo>
                    <a:lnTo>
                      <a:pt x="1382777" y="435236"/>
                    </a:lnTo>
                    <a:lnTo>
                      <a:pt x="1392561" y="440527"/>
                    </a:lnTo>
                    <a:lnTo>
                      <a:pt x="1401817" y="446347"/>
                    </a:lnTo>
                    <a:lnTo>
                      <a:pt x="1410543" y="452696"/>
                    </a:lnTo>
                    <a:lnTo>
                      <a:pt x="1419535" y="459574"/>
                    </a:lnTo>
                    <a:lnTo>
                      <a:pt x="1427997" y="466452"/>
                    </a:lnTo>
                    <a:lnTo>
                      <a:pt x="1435930" y="473859"/>
                    </a:lnTo>
                    <a:lnTo>
                      <a:pt x="1443334" y="481795"/>
                    </a:lnTo>
                    <a:lnTo>
                      <a:pt x="1450739" y="489996"/>
                    </a:lnTo>
                    <a:lnTo>
                      <a:pt x="1457614" y="498462"/>
                    </a:lnTo>
                    <a:lnTo>
                      <a:pt x="1463961" y="507456"/>
                    </a:lnTo>
                    <a:lnTo>
                      <a:pt x="1469779" y="516451"/>
                    </a:lnTo>
                    <a:lnTo>
                      <a:pt x="1475332" y="525974"/>
                    </a:lnTo>
                    <a:lnTo>
                      <a:pt x="1480621" y="535762"/>
                    </a:lnTo>
                    <a:lnTo>
                      <a:pt x="1485381" y="545550"/>
                    </a:lnTo>
                    <a:lnTo>
                      <a:pt x="1489348" y="555867"/>
                    </a:lnTo>
                    <a:lnTo>
                      <a:pt x="1493050" y="566449"/>
                    </a:lnTo>
                    <a:lnTo>
                      <a:pt x="1495959" y="577031"/>
                    </a:lnTo>
                    <a:lnTo>
                      <a:pt x="1498603" y="587613"/>
                    </a:lnTo>
                    <a:lnTo>
                      <a:pt x="1500719" y="598988"/>
                    </a:lnTo>
                    <a:lnTo>
                      <a:pt x="1502305" y="610363"/>
                    </a:lnTo>
                    <a:lnTo>
                      <a:pt x="1503099" y="621739"/>
                    </a:lnTo>
                    <a:lnTo>
                      <a:pt x="1503363" y="633378"/>
                    </a:lnTo>
                    <a:lnTo>
                      <a:pt x="1503363" y="635094"/>
                    </a:lnTo>
                    <a:lnTo>
                      <a:pt x="1950691" y="197947"/>
                    </a:lnTo>
                    <a:close/>
                    <a:moveTo>
                      <a:pt x="2235011" y="0"/>
                    </a:moveTo>
                    <a:lnTo>
                      <a:pt x="2244532" y="265"/>
                    </a:lnTo>
                    <a:lnTo>
                      <a:pt x="2254054" y="794"/>
                    </a:lnTo>
                    <a:lnTo>
                      <a:pt x="2263575" y="2117"/>
                    </a:lnTo>
                    <a:lnTo>
                      <a:pt x="2272832" y="3440"/>
                    </a:lnTo>
                    <a:lnTo>
                      <a:pt x="2282354" y="5557"/>
                    </a:lnTo>
                    <a:lnTo>
                      <a:pt x="2291611" y="7939"/>
                    </a:lnTo>
                    <a:lnTo>
                      <a:pt x="2300867" y="11115"/>
                    </a:lnTo>
                    <a:lnTo>
                      <a:pt x="2309860" y="14290"/>
                    </a:lnTo>
                    <a:lnTo>
                      <a:pt x="2318588" y="18260"/>
                    </a:lnTo>
                    <a:lnTo>
                      <a:pt x="2327316" y="22229"/>
                    </a:lnTo>
                    <a:lnTo>
                      <a:pt x="2336044" y="26728"/>
                    </a:lnTo>
                    <a:lnTo>
                      <a:pt x="2344243" y="32021"/>
                    </a:lnTo>
                    <a:lnTo>
                      <a:pt x="2352442" y="37578"/>
                    </a:lnTo>
                    <a:lnTo>
                      <a:pt x="2360376" y="43400"/>
                    </a:lnTo>
                    <a:lnTo>
                      <a:pt x="2368046" y="50016"/>
                    </a:lnTo>
                    <a:lnTo>
                      <a:pt x="2375187" y="56897"/>
                    </a:lnTo>
                    <a:lnTo>
                      <a:pt x="2382328" y="64042"/>
                    </a:lnTo>
                    <a:lnTo>
                      <a:pt x="2388940" y="71451"/>
                    </a:lnTo>
                    <a:lnTo>
                      <a:pt x="2395024" y="79126"/>
                    </a:lnTo>
                    <a:lnTo>
                      <a:pt x="2400842" y="87065"/>
                    </a:lnTo>
                    <a:lnTo>
                      <a:pt x="2406132" y="95533"/>
                    </a:lnTo>
                    <a:lnTo>
                      <a:pt x="2410893" y="103737"/>
                    </a:lnTo>
                    <a:lnTo>
                      <a:pt x="2415124" y="112205"/>
                    </a:lnTo>
                    <a:lnTo>
                      <a:pt x="2418827" y="120938"/>
                    </a:lnTo>
                    <a:lnTo>
                      <a:pt x="2422265" y="129671"/>
                    </a:lnTo>
                    <a:lnTo>
                      <a:pt x="2425175" y="138669"/>
                    </a:lnTo>
                    <a:lnTo>
                      <a:pt x="2427820" y="147666"/>
                    </a:lnTo>
                    <a:lnTo>
                      <a:pt x="2429935" y="156928"/>
                    </a:lnTo>
                    <a:lnTo>
                      <a:pt x="2431522" y="165926"/>
                    </a:lnTo>
                    <a:lnTo>
                      <a:pt x="2432580" y="175188"/>
                    </a:lnTo>
                    <a:lnTo>
                      <a:pt x="2433109" y="184450"/>
                    </a:lnTo>
                    <a:lnTo>
                      <a:pt x="2433638" y="193713"/>
                    </a:lnTo>
                    <a:lnTo>
                      <a:pt x="2433109" y="203239"/>
                    </a:lnTo>
                    <a:lnTo>
                      <a:pt x="2432580" y="212502"/>
                    </a:lnTo>
                    <a:lnTo>
                      <a:pt x="2431522" y="221764"/>
                    </a:lnTo>
                    <a:lnTo>
                      <a:pt x="2429935" y="231026"/>
                    </a:lnTo>
                    <a:lnTo>
                      <a:pt x="2427820" y="240024"/>
                    </a:lnTo>
                    <a:lnTo>
                      <a:pt x="2425175" y="249021"/>
                    </a:lnTo>
                    <a:lnTo>
                      <a:pt x="2422265" y="258019"/>
                    </a:lnTo>
                    <a:lnTo>
                      <a:pt x="2418827" y="267016"/>
                    </a:lnTo>
                    <a:lnTo>
                      <a:pt x="2415124" y="275485"/>
                    </a:lnTo>
                    <a:lnTo>
                      <a:pt x="2410893" y="283953"/>
                    </a:lnTo>
                    <a:lnTo>
                      <a:pt x="2406132" y="292157"/>
                    </a:lnTo>
                    <a:lnTo>
                      <a:pt x="2400842" y="300625"/>
                    </a:lnTo>
                    <a:lnTo>
                      <a:pt x="2395024" y="308564"/>
                    </a:lnTo>
                    <a:lnTo>
                      <a:pt x="2388940" y="316238"/>
                    </a:lnTo>
                    <a:lnTo>
                      <a:pt x="2382328" y="323648"/>
                    </a:lnTo>
                    <a:lnTo>
                      <a:pt x="2375187" y="330793"/>
                    </a:lnTo>
                    <a:lnTo>
                      <a:pt x="2295842" y="408596"/>
                    </a:lnTo>
                    <a:lnTo>
                      <a:pt x="2015490" y="134434"/>
                    </a:lnTo>
                    <a:lnTo>
                      <a:pt x="2095099" y="56897"/>
                    </a:lnTo>
                    <a:lnTo>
                      <a:pt x="2102505" y="50016"/>
                    </a:lnTo>
                    <a:lnTo>
                      <a:pt x="2110175" y="43400"/>
                    </a:lnTo>
                    <a:lnTo>
                      <a:pt x="2117845" y="37578"/>
                    </a:lnTo>
                    <a:lnTo>
                      <a:pt x="2126044" y="32021"/>
                    </a:lnTo>
                    <a:lnTo>
                      <a:pt x="2134507" y="26728"/>
                    </a:lnTo>
                    <a:lnTo>
                      <a:pt x="2142971" y="22229"/>
                    </a:lnTo>
                    <a:lnTo>
                      <a:pt x="2151963" y="18260"/>
                    </a:lnTo>
                    <a:lnTo>
                      <a:pt x="2160427" y="14290"/>
                    </a:lnTo>
                    <a:lnTo>
                      <a:pt x="2169684" y="11115"/>
                    </a:lnTo>
                    <a:lnTo>
                      <a:pt x="2178676" y="7939"/>
                    </a:lnTo>
                    <a:lnTo>
                      <a:pt x="2187933" y="5557"/>
                    </a:lnTo>
                    <a:lnTo>
                      <a:pt x="2197454" y="3440"/>
                    </a:lnTo>
                    <a:lnTo>
                      <a:pt x="2206447" y="2117"/>
                    </a:lnTo>
                    <a:lnTo>
                      <a:pt x="2215968" y="794"/>
                    </a:lnTo>
                    <a:lnTo>
                      <a:pt x="2225490" y="265"/>
                    </a:lnTo>
                    <a:lnTo>
                      <a:pt x="223501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>
                <a:normAutofit/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77834" name=" 2050"/>
              <p:cNvSpPr>
                <a:spLocks noChangeArrowheads="1"/>
              </p:cNvSpPr>
              <p:nvPr/>
            </p:nvSpPr>
            <p:spPr bwMode="auto">
              <a:xfrm flipH="1">
                <a:off x="3441959" y="2314222"/>
                <a:ext cx="379056" cy="2770680"/>
              </a:xfrm>
              <a:custGeom>
                <a:avLst/>
                <a:gdLst>
                  <a:gd name="T0" fmla="*/ 138679 w 41"/>
                  <a:gd name="T1" fmla="*/ 404263 h 281"/>
                  <a:gd name="T2" fmla="*/ 101698 w 41"/>
                  <a:gd name="T3" fmla="*/ 128181 h 281"/>
                  <a:gd name="T4" fmla="*/ 0 w 41"/>
                  <a:gd name="T5" fmla="*/ 0 h 281"/>
                  <a:gd name="T6" fmla="*/ 194151 w 41"/>
                  <a:gd name="T7" fmla="*/ 88741 h 281"/>
                  <a:gd name="T8" fmla="*/ 249622 w 41"/>
                  <a:gd name="T9" fmla="*/ 443703 h 281"/>
                  <a:gd name="T10" fmla="*/ 249622 w 41"/>
                  <a:gd name="T11" fmla="*/ 1015587 h 281"/>
                  <a:gd name="T12" fmla="*/ 277358 w 41"/>
                  <a:gd name="T13" fmla="*/ 1262089 h 281"/>
                  <a:gd name="T14" fmla="*/ 379056 w 41"/>
                  <a:gd name="T15" fmla="*/ 1390270 h 281"/>
                  <a:gd name="T16" fmla="*/ 277358 w 41"/>
                  <a:gd name="T17" fmla="*/ 1508591 h 281"/>
                  <a:gd name="T18" fmla="*/ 249622 w 41"/>
                  <a:gd name="T19" fmla="*/ 1764953 h 281"/>
                  <a:gd name="T20" fmla="*/ 249622 w 41"/>
                  <a:gd name="T21" fmla="*/ 2287537 h 281"/>
                  <a:gd name="T22" fmla="*/ 231132 w 41"/>
                  <a:gd name="T23" fmla="*/ 2583339 h 281"/>
                  <a:gd name="T24" fmla="*/ 147924 w 41"/>
                  <a:gd name="T25" fmla="*/ 2731240 h 281"/>
                  <a:gd name="T26" fmla="*/ 0 w 41"/>
                  <a:gd name="T27" fmla="*/ 2770680 h 281"/>
                  <a:gd name="T28" fmla="*/ 101698 w 41"/>
                  <a:gd name="T29" fmla="*/ 2642499 h 281"/>
                  <a:gd name="T30" fmla="*/ 138679 w 41"/>
                  <a:gd name="T31" fmla="*/ 2366417 h 281"/>
                  <a:gd name="T32" fmla="*/ 138679 w 41"/>
                  <a:gd name="T33" fmla="*/ 1833973 h 281"/>
                  <a:gd name="T34" fmla="*/ 157170 w 41"/>
                  <a:gd name="T35" fmla="*/ 1528311 h 281"/>
                  <a:gd name="T36" fmla="*/ 268113 w 41"/>
                  <a:gd name="T37" fmla="*/ 1390270 h 281"/>
                  <a:gd name="T38" fmla="*/ 157170 w 41"/>
                  <a:gd name="T39" fmla="*/ 1252229 h 281"/>
                  <a:gd name="T40" fmla="*/ 138679 w 41"/>
                  <a:gd name="T41" fmla="*/ 966287 h 281"/>
                  <a:gd name="T42" fmla="*/ 138679 w 41"/>
                  <a:gd name="T43" fmla="*/ 404263 h 28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41" h="281">
                    <a:moveTo>
                      <a:pt x="15" y="41"/>
                    </a:moveTo>
                    <a:cubicBezTo>
                      <a:pt x="15" y="29"/>
                      <a:pt x="13" y="19"/>
                      <a:pt x="11" y="13"/>
                    </a:cubicBezTo>
                    <a:cubicBezTo>
                      <a:pt x="9" y="7"/>
                      <a:pt x="5" y="2"/>
                      <a:pt x="0" y="0"/>
                    </a:cubicBezTo>
                    <a:cubicBezTo>
                      <a:pt x="10" y="0"/>
                      <a:pt x="17" y="3"/>
                      <a:pt x="21" y="9"/>
                    </a:cubicBezTo>
                    <a:cubicBezTo>
                      <a:pt x="25" y="14"/>
                      <a:pt x="27" y="27"/>
                      <a:pt x="27" y="45"/>
                    </a:cubicBezTo>
                    <a:cubicBezTo>
                      <a:pt x="27" y="103"/>
                      <a:pt x="27" y="103"/>
                      <a:pt x="27" y="103"/>
                    </a:cubicBezTo>
                    <a:cubicBezTo>
                      <a:pt x="27" y="114"/>
                      <a:pt x="28" y="122"/>
                      <a:pt x="30" y="128"/>
                    </a:cubicBezTo>
                    <a:cubicBezTo>
                      <a:pt x="32" y="134"/>
                      <a:pt x="35" y="138"/>
                      <a:pt x="41" y="141"/>
                    </a:cubicBezTo>
                    <a:cubicBezTo>
                      <a:pt x="35" y="143"/>
                      <a:pt x="31" y="147"/>
                      <a:pt x="30" y="153"/>
                    </a:cubicBezTo>
                    <a:cubicBezTo>
                      <a:pt x="28" y="158"/>
                      <a:pt x="27" y="167"/>
                      <a:pt x="27" y="179"/>
                    </a:cubicBezTo>
                    <a:cubicBezTo>
                      <a:pt x="27" y="232"/>
                      <a:pt x="27" y="232"/>
                      <a:pt x="27" y="232"/>
                    </a:cubicBezTo>
                    <a:cubicBezTo>
                      <a:pt x="27" y="245"/>
                      <a:pt x="26" y="255"/>
                      <a:pt x="25" y="262"/>
                    </a:cubicBezTo>
                    <a:cubicBezTo>
                      <a:pt x="23" y="269"/>
                      <a:pt x="20" y="274"/>
                      <a:pt x="16" y="277"/>
                    </a:cubicBezTo>
                    <a:cubicBezTo>
                      <a:pt x="12" y="279"/>
                      <a:pt x="7" y="281"/>
                      <a:pt x="0" y="281"/>
                    </a:cubicBezTo>
                    <a:cubicBezTo>
                      <a:pt x="5" y="279"/>
                      <a:pt x="9" y="274"/>
                      <a:pt x="11" y="268"/>
                    </a:cubicBezTo>
                    <a:cubicBezTo>
                      <a:pt x="13" y="261"/>
                      <a:pt x="15" y="252"/>
                      <a:pt x="15" y="240"/>
                    </a:cubicBezTo>
                    <a:cubicBezTo>
                      <a:pt x="15" y="186"/>
                      <a:pt x="15" y="186"/>
                      <a:pt x="15" y="186"/>
                    </a:cubicBezTo>
                    <a:cubicBezTo>
                      <a:pt x="15" y="172"/>
                      <a:pt x="15" y="162"/>
                      <a:pt x="17" y="155"/>
                    </a:cubicBezTo>
                    <a:cubicBezTo>
                      <a:pt x="19" y="148"/>
                      <a:pt x="23" y="144"/>
                      <a:pt x="29" y="141"/>
                    </a:cubicBezTo>
                    <a:cubicBezTo>
                      <a:pt x="23" y="138"/>
                      <a:pt x="19" y="133"/>
                      <a:pt x="17" y="127"/>
                    </a:cubicBezTo>
                    <a:cubicBezTo>
                      <a:pt x="15" y="121"/>
                      <a:pt x="15" y="111"/>
                      <a:pt x="15" y="98"/>
                    </a:cubicBezTo>
                    <a:lnTo>
                      <a:pt x="15" y="4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cxnSp>
            <p:nvCxnSpPr>
              <p:cNvPr id="91" name="直接连接符 90"/>
              <p:cNvCxnSpPr/>
              <p:nvPr/>
            </p:nvCxnSpPr>
            <p:spPr bwMode="auto">
              <a:xfrm flipV="1">
                <a:off x="4843745" y="4081222"/>
                <a:ext cx="3976758" cy="47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/>
              <p:nvPr/>
            </p:nvCxnSpPr>
            <p:spPr bwMode="auto">
              <a:xfrm flipV="1">
                <a:off x="4843745" y="5084586"/>
                <a:ext cx="3976758" cy="47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837" name="文本框 95"/>
              <p:cNvSpPr txBox="1">
                <a:spLocks noChangeArrowheads="1"/>
              </p:cNvSpPr>
              <p:nvPr/>
            </p:nvSpPr>
            <p:spPr bwMode="auto">
              <a:xfrm>
                <a:off x="5234383" y="3663199"/>
                <a:ext cx="3188015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>
                    <a:solidFill>
                      <a:srgbClr val="00339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备份进度查看</a:t>
                </a:r>
                <a:endParaRPr lang="zh-CN" altLang="en-US">
                  <a:solidFill>
                    <a:srgbClr val="0033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838" name="文本框 98"/>
              <p:cNvSpPr txBox="1">
                <a:spLocks noChangeArrowheads="1"/>
              </p:cNvSpPr>
              <p:nvPr/>
            </p:nvSpPr>
            <p:spPr bwMode="auto">
              <a:xfrm>
                <a:off x="5234383" y="4699937"/>
                <a:ext cx="328071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dirty="0">
                    <a:solidFill>
                      <a:srgbClr val="00339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备份文件恢复</a:t>
                </a:r>
                <a:endParaRPr lang="zh-CN" altLang="en-US" dirty="0">
                  <a:solidFill>
                    <a:srgbClr val="0033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0" name="KSO_Shape"/>
            <p:cNvSpPr/>
            <p:nvPr>
              <p:custDataLst>
                <p:tags r:id="rId3"/>
              </p:custDataLst>
            </p:nvPr>
          </p:nvSpPr>
          <p:spPr bwMode="auto">
            <a:xfrm>
              <a:off x="3747826" y="2441405"/>
              <a:ext cx="706449" cy="617577"/>
            </a:xfrm>
            <a:custGeom>
              <a:avLst/>
              <a:gdLst>
                <a:gd name="T0" fmla="*/ 979217 w 2433638"/>
                <a:gd name="T1" fmla="*/ 1098870 h 2124076"/>
                <a:gd name="T2" fmla="*/ 173881 w 2433638"/>
                <a:gd name="T3" fmla="*/ 432901 h 2124076"/>
                <a:gd name="T4" fmla="*/ 155458 w 2433638"/>
                <a:gd name="T5" fmla="*/ 437460 h 2124076"/>
                <a:gd name="T6" fmla="*/ 139312 w 2433638"/>
                <a:gd name="T7" fmla="*/ 446991 h 2124076"/>
                <a:gd name="T8" fmla="*/ 126684 w 2433638"/>
                <a:gd name="T9" fmla="*/ 460667 h 2124076"/>
                <a:gd name="T10" fmla="*/ 118611 w 2433638"/>
                <a:gd name="T11" fmla="*/ 477036 h 2124076"/>
                <a:gd name="T12" fmla="*/ 115713 w 2433638"/>
                <a:gd name="T13" fmla="*/ 496099 h 2124076"/>
                <a:gd name="T14" fmla="*/ 117576 w 2433638"/>
                <a:gd name="T15" fmla="*/ 1502909 h 2124076"/>
                <a:gd name="T16" fmla="*/ 125029 w 2433638"/>
                <a:gd name="T17" fmla="*/ 1520107 h 2124076"/>
                <a:gd name="T18" fmla="*/ 137035 w 2433638"/>
                <a:gd name="T19" fmla="*/ 1534197 h 2124076"/>
                <a:gd name="T20" fmla="*/ 152560 w 2433638"/>
                <a:gd name="T21" fmla="*/ 1544350 h 2124076"/>
                <a:gd name="T22" fmla="*/ 170776 w 2433638"/>
                <a:gd name="T23" fmla="*/ 1549944 h 2124076"/>
                <a:gd name="T24" fmla="*/ 1002920 w 2433638"/>
                <a:gd name="T25" fmla="*/ 1550566 h 2124076"/>
                <a:gd name="T26" fmla="*/ 1021550 w 2433638"/>
                <a:gd name="T27" fmla="*/ 1545800 h 2124076"/>
                <a:gd name="T28" fmla="*/ 1037696 w 2433638"/>
                <a:gd name="T29" fmla="*/ 1536269 h 2124076"/>
                <a:gd name="T30" fmla="*/ 1050116 w 2433638"/>
                <a:gd name="T31" fmla="*/ 1522800 h 2124076"/>
                <a:gd name="T32" fmla="*/ 1058396 w 2433638"/>
                <a:gd name="T33" fmla="*/ 1506017 h 2124076"/>
                <a:gd name="T34" fmla="*/ 1061294 w 2433638"/>
                <a:gd name="T35" fmla="*/ 1487161 h 2124076"/>
                <a:gd name="T36" fmla="*/ 1061087 w 2433638"/>
                <a:gd name="T37" fmla="*/ 492784 h 2124076"/>
                <a:gd name="T38" fmla="*/ 1057361 w 2433638"/>
                <a:gd name="T39" fmla="*/ 474342 h 2124076"/>
                <a:gd name="T40" fmla="*/ 1048253 w 2433638"/>
                <a:gd name="T41" fmla="*/ 457973 h 2124076"/>
                <a:gd name="T42" fmla="*/ 1035212 w 2433638"/>
                <a:gd name="T43" fmla="*/ 445126 h 2124076"/>
                <a:gd name="T44" fmla="*/ 1018859 w 2433638"/>
                <a:gd name="T45" fmla="*/ 436424 h 2124076"/>
                <a:gd name="T46" fmla="*/ 999608 w 2433638"/>
                <a:gd name="T47" fmla="*/ 432694 h 2124076"/>
                <a:gd name="T48" fmla="*/ 1176801 w 2433638"/>
                <a:gd name="T49" fmla="*/ 1487161 h 2124076"/>
                <a:gd name="T50" fmla="*/ 1168728 w 2433638"/>
                <a:gd name="T51" fmla="*/ 1539792 h 2124076"/>
                <a:gd name="T52" fmla="*/ 1145957 w 2433638"/>
                <a:gd name="T53" fmla="*/ 1585998 h 2124076"/>
                <a:gd name="T54" fmla="*/ 1111182 w 2433638"/>
                <a:gd name="T55" fmla="*/ 1623502 h 2124076"/>
                <a:gd name="T56" fmla="*/ 1066469 w 2433638"/>
                <a:gd name="T57" fmla="*/ 1649818 h 2124076"/>
                <a:gd name="T58" fmla="*/ 1014719 w 2433638"/>
                <a:gd name="T59" fmla="*/ 1662871 h 2124076"/>
                <a:gd name="T60" fmla="*/ 153180 w 2433638"/>
                <a:gd name="T61" fmla="*/ 1661628 h 2124076"/>
                <a:gd name="T62" fmla="*/ 102466 w 2433638"/>
                <a:gd name="T63" fmla="*/ 1646295 h 2124076"/>
                <a:gd name="T64" fmla="*/ 59409 w 2433638"/>
                <a:gd name="T65" fmla="*/ 1617908 h 2124076"/>
                <a:gd name="T66" fmla="*/ 26289 w 2433638"/>
                <a:gd name="T67" fmla="*/ 1578746 h 2124076"/>
                <a:gd name="T68" fmla="*/ 6003 w 2433638"/>
                <a:gd name="T69" fmla="*/ 1531296 h 2124076"/>
                <a:gd name="T70" fmla="*/ 0 w 2433638"/>
                <a:gd name="T71" fmla="*/ 496099 h 2124076"/>
                <a:gd name="T72" fmla="*/ 8280 w 2433638"/>
                <a:gd name="T73" fmla="*/ 443676 h 2124076"/>
                <a:gd name="T74" fmla="*/ 31050 w 2433638"/>
                <a:gd name="T75" fmla="*/ 397469 h 2124076"/>
                <a:gd name="T76" fmla="*/ 66033 w 2433638"/>
                <a:gd name="T77" fmla="*/ 359965 h 2124076"/>
                <a:gd name="T78" fmla="*/ 110331 w 2433638"/>
                <a:gd name="T79" fmla="*/ 333442 h 2124076"/>
                <a:gd name="T80" fmla="*/ 162081 w 2433638"/>
                <a:gd name="T81" fmla="*/ 320596 h 2124076"/>
                <a:gd name="T82" fmla="*/ 1023827 w 2433638"/>
                <a:gd name="T83" fmla="*/ 321425 h 2124076"/>
                <a:gd name="T84" fmla="*/ 1074749 w 2433638"/>
                <a:gd name="T85" fmla="*/ 336966 h 2124076"/>
                <a:gd name="T86" fmla="*/ 1117806 w 2433638"/>
                <a:gd name="T87" fmla="*/ 365352 h 2124076"/>
                <a:gd name="T88" fmla="*/ 1150512 w 2433638"/>
                <a:gd name="T89" fmla="*/ 404514 h 2124076"/>
                <a:gd name="T90" fmla="*/ 1171005 w 2433638"/>
                <a:gd name="T91" fmla="*/ 451964 h 2124076"/>
                <a:gd name="T92" fmla="*/ 1176801 w 2433638"/>
                <a:gd name="T93" fmla="*/ 497443 h 2124076"/>
                <a:gd name="T94" fmla="*/ 1779124 w 2433638"/>
                <a:gd name="T95" fmla="*/ 2694 h 2124076"/>
                <a:gd name="T96" fmla="*/ 1821773 w 2433638"/>
                <a:gd name="T97" fmla="*/ 17411 h 2124076"/>
                <a:gd name="T98" fmla="*/ 1859246 w 2433638"/>
                <a:gd name="T99" fmla="*/ 44565 h 2124076"/>
                <a:gd name="T100" fmla="*/ 1887196 w 2433638"/>
                <a:gd name="T101" fmla="*/ 81253 h 2124076"/>
                <a:gd name="T102" fmla="*/ 1902101 w 2433638"/>
                <a:gd name="T103" fmla="*/ 122915 h 2124076"/>
                <a:gd name="T104" fmla="*/ 1904172 w 2433638"/>
                <a:gd name="T105" fmla="*/ 166444 h 2124076"/>
                <a:gd name="T106" fmla="*/ 1893406 w 2433638"/>
                <a:gd name="T107" fmla="*/ 209142 h 2124076"/>
                <a:gd name="T108" fmla="*/ 1870011 w 2433638"/>
                <a:gd name="T109" fmla="*/ 247696 h 2124076"/>
                <a:gd name="T110" fmla="*/ 1645796 w 2433638"/>
                <a:gd name="T111" fmla="*/ 39175 h 2124076"/>
                <a:gd name="T112" fmla="*/ 1684511 w 2433638"/>
                <a:gd name="T113" fmla="*/ 14302 h 2124076"/>
                <a:gd name="T114" fmla="*/ 1727160 w 2433638"/>
                <a:gd name="T115" fmla="*/ 1658 h 212407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433638" h="2124076">
                  <a:moveTo>
                    <a:pt x="713371" y="1577975"/>
                  </a:moveTo>
                  <a:lnTo>
                    <a:pt x="804863" y="1667192"/>
                  </a:lnTo>
                  <a:lnTo>
                    <a:pt x="574675" y="1801813"/>
                  </a:lnTo>
                  <a:lnTo>
                    <a:pt x="713371" y="1577975"/>
                  </a:lnTo>
                  <a:close/>
                  <a:moveTo>
                    <a:pt x="994071" y="1152525"/>
                  </a:moveTo>
                  <a:lnTo>
                    <a:pt x="1250950" y="1402947"/>
                  </a:lnTo>
                  <a:lnTo>
                    <a:pt x="852445" y="1631950"/>
                  </a:lnTo>
                  <a:lnTo>
                    <a:pt x="757237" y="1538868"/>
                  </a:lnTo>
                  <a:lnTo>
                    <a:pt x="994071" y="1152525"/>
                  </a:lnTo>
                  <a:close/>
                  <a:moveTo>
                    <a:pt x="230859" y="552164"/>
                  </a:moveTo>
                  <a:lnTo>
                    <a:pt x="226364" y="552428"/>
                  </a:lnTo>
                  <a:lnTo>
                    <a:pt x="222133" y="552693"/>
                  </a:lnTo>
                  <a:lnTo>
                    <a:pt x="218166" y="553222"/>
                  </a:lnTo>
                  <a:lnTo>
                    <a:pt x="213935" y="553751"/>
                  </a:lnTo>
                  <a:lnTo>
                    <a:pt x="209968" y="554809"/>
                  </a:lnTo>
                  <a:lnTo>
                    <a:pt x="206266" y="555867"/>
                  </a:lnTo>
                  <a:lnTo>
                    <a:pt x="202299" y="557190"/>
                  </a:lnTo>
                  <a:lnTo>
                    <a:pt x="198597" y="558513"/>
                  </a:lnTo>
                  <a:lnTo>
                    <a:pt x="194895" y="560100"/>
                  </a:lnTo>
                  <a:lnTo>
                    <a:pt x="191457" y="561952"/>
                  </a:lnTo>
                  <a:lnTo>
                    <a:pt x="187755" y="564068"/>
                  </a:lnTo>
                  <a:lnTo>
                    <a:pt x="184582" y="565920"/>
                  </a:lnTo>
                  <a:lnTo>
                    <a:pt x="181144" y="568301"/>
                  </a:lnTo>
                  <a:lnTo>
                    <a:pt x="177971" y="570682"/>
                  </a:lnTo>
                  <a:lnTo>
                    <a:pt x="175062" y="573063"/>
                  </a:lnTo>
                  <a:lnTo>
                    <a:pt x="171888" y="575708"/>
                  </a:lnTo>
                  <a:lnTo>
                    <a:pt x="169244" y="578883"/>
                  </a:lnTo>
                  <a:lnTo>
                    <a:pt x="166599" y="581793"/>
                  </a:lnTo>
                  <a:lnTo>
                    <a:pt x="164219" y="584703"/>
                  </a:lnTo>
                  <a:lnTo>
                    <a:pt x="161839" y="588142"/>
                  </a:lnTo>
                  <a:lnTo>
                    <a:pt x="159724" y="591316"/>
                  </a:lnTo>
                  <a:lnTo>
                    <a:pt x="157608" y="594491"/>
                  </a:lnTo>
                  <a:lnTo>
                    <a:pt x="156022" y="598194"/>
                  </a:lnTo>
                  <a:lnTo>
                    <a:pt x="154435" y="601633"/>
                  </a:lnTo>
                  <a:lnTo>
                    <a:pt x="152848" y="605601"/>
                  </a:lnTo>
                  <a:lnTo>
                    <a:pt x="151526" y="609041"/>
                  </a:lnTo>
                  <a:lnTo>
                    <a:pt x="150204" y="613009"/>
                  </a:lnTo>
                  <a:lnTo>
                    <a:pt x="149411" y="616977"/>
                  </a:lnTo>
                  <a:lnTo>
                    <a:pt x="148882" y="620945"/>
                  </a:lnTo>
                  <a:lnTo>
                    <a:pt x="148088" y="624913"/>
                  </a:lnTo>
                  <a:lnTo>
                    <a:pt x="147824" y="629146"/>
                  </a:lnTo>
                  <a:lnTo>
                    <a:pt x="147824" y="633378"/>
                  </a:lnTo>
                  <a:lnTo>
                    <a:pt x="147824" y="1898686"/>
                  </a:lnTo>
                  <a:lnTo>
                    <a:pt x="147824" y="1902918"/>
                  </a:lnTo>
                  <a:lnTo>
                    <a:pt x="148088" y="1906887"/>
                  </a:lnTo>
                  <a:lnTo>
                    <a:pt x="148882" y="1911119"/>
                  </a:lnTo>
                  <a:lnTo>
                    <a:pt x="149411" y="1915087"/>
                  </a:lnTo>
                  <a:lnTo>
                    <a:pt x="150204" y="1918791"/>
                  </a:lnTo>
                  <a:lnTo>
                    <a:pt x="151526" y="1922759"/>
                  </a:lnTo>
                  <a:lnTo>
                    <a:pt x="152848" y="1926463"/>
                  </a:lnTo>
                  <a:lnTo>
                    <a:pt x="154435" y="1930166"/>
                  </a:lnTo>
                  <a:lnTo>
                    <a:pt x="156022" y="1933605"/>
                  </a:lnTo>
                  <a:lnTo>
                    <a:pt x="157608" y="1937309"/>
                  </a:lnTo>
                  <a:lnTo>
                    <a:pt x="159724" y="1940748"/>
                  </a:lnTo>
                  <a:lnTo>
                    <a:pt x="161839" y="1944187"/>
                  </a:lnTo>
                  <a:lnTo>
                    <a:pt x="164219" y="1947097"/>
                  </a:lnTo>
                  <a:lnTo>
                    <a:pt x="166599" y="1950272"/>
                  </a:lnTo>
                  <a:lnTo>
                    <a:pt x="169244" y="1953446"/>
                  </a:lnTo>
                  <a:lnTo>
                    <a:pt x="171888" y="1956091"/>
                  </a:lnTo>
                  <a:lnTo>
                    <a:pt x="175062" y="1958737"/>
                  </a:lnTo>
                  <a:lnTo>
                    <a:pt x="177971" y="1961382"/>
                  </a:lnTo>
                  <a:lnTo>
                    <a:pt x="181144" y="1963763"/>
                  </a:lnTo>
                  <a:lnTo>
                    <a:pt x="184582" y="1965880"/>
                  </a:lnTo>
                  <a:lnTo>
                    <a:pt x="187755" y="1967996"/>
                  </a:lnTo>
                  <a:lnTo>
                    <a:pt x="191457" y="1970112"/>
                  </a:lnTo>
                  <a:lnTo>
                    <a:pt x="194895" y="1971700"/>
                  </a:lnTo>
                  <a:lnTo>
                    <a:pt x="198597" y="1973551"/>
                  </a:lnTo>
                  <a:lnTo>
                    <a:pt x="202299" y="1974874"/>
                  </a:lnTo>
                  <a:lnTo>
                    <a:pt x="206266" y="1976197"/>
                  </a:lnTo>
                  <a:lnTo>
                    <a:pt x="209968" y="1977255"/>
                  </a:lnTo>
                  <a:lnTo>
                    <a:pt x="213935" y="1978049"/>
                  </a:lnTo>
                  <a:lnTo>
                    <a:pt x="218166" y="1978842"/>
                  </a:lnTo>
                  <a:lnTo>
                    <a:pt x="222133" y="1979636"/>
                  </a:lnTo>
                  <a:lnTo>
                    <a:pt x="226364" y="1979900"/>
                  </a:lnTo>
                  <a:lnTo>
                    <a:pt x="230859" y="1979900"/>
                  </a:lnTo>
                  <a:lnTo>
                    <a:pt x="1273033" y="1979900"/>
                  </a:lnTo>
                  <a:lnTo>
                    <a:pt x="1276999" y="1979900"/>
                  </a:lnTo>
                  <a:lnTo>
                    <a:pt x="1281230" y="1979636"/>
                  </a:lnTo>
                  <a:lnTo>
                    <a:pt x="1285461" y="1978842"/>
                  </a:lnTo>
                  <a:lnTo>
                    <a:pt x="1289693" y="1978049"/>
                  </a:lnTo>
                  <a:lnTo>
                    <a:pt x="1293395" y="1977255"/>
                  </a:lnTo>
                  <a:lnTo>
                    <a:pt x="1297626" y="1976197"/>
                  </a:lnTo>
                  <a:lnTo>
                    <a:pt x="1301593" y="1974874"/>
                  </a:lnTo>
                  <a:lnTo>
                    <a:pt x="1305030" y="1973551"/>
                  </a:lnTo>
                  <a:lnTo>
                    <a:pt x="1308997" y="1971700"/>
                  </a:lnTo>
                  <a:lnTo>
                    <a:pt x="1312435" y="1970112"/>
                  </a:lnTo>
                  <a:lnTo>
                    <a:pt x="1315873" y="1967996"/>
                  </a:lnTo>
                  <a:lnTo>
                    <a:pt x="1319310" y="1965880"/>
                  </a:lnTo>
                  <a:lnTo>
                    <a:pt x="1322484" y="1963763"/>
                  </a:lnTo>
                  <a:lnTo>
                    <a:pt x="1325657" y="1961382"/>
                  </a:lnTo>
                  <a:lnTo>
                    <a:pt x="1328566" y="1958737"/>
                  </a:lnTo>
                  <a:lnTo>
                    <a:pt x="1331475" y="1956091"/>
                  </a:lnTo>
                  <a:lnTo>
                    <a:pt x="1334119" y="1953446"/>
                  </a:lnTo>
                  <a:lnTo>
                    <a:pt x="1336764" y="1950272"/>
                  </a:lnTo>
                  <a:lnTo>
                    <a:pt x="1339144" y="1947097"/>
                  </a:lnTo>
                  <a:lnTo>
                    <a:pt x="1341524" y="1944187"/>
                  </a:lnTo>
                  <a:lnTo>
                    <a:pt x="1343639" y="1940748"/>
                  </a:lnTo>
                  <a:lnTo>
                    <a:pt x="1345755" y="1937309"/>
                  </a:lnTo>
                  <a:lnTo>
                    <a:pt x="1347606" y="1933605"/>
                  </a:lnTo>
                  <a:lnTo>
                    <a:pt x="1349457" y="1930166"/>
                  </a:lnTo>
                  <a:lnTo>
                    <a:pt x="1350779" y="1926463"/>
                  </a:lnTo>
                  <a:lnTo>
                    <a:pt x="1352101" y="1922759"/>
                  </a:lnTo>
                  <a:lnTo>
                    <a:pt x="1353159" y="1918791"/>
                  </a:lnTo>
                  <a:lnTo>
                    <a:pt x="1354217" y="1915087"/>
                  </a:lnTo>
                  <a:lnTo>
                    <a:pt x="1354746" y="1911119"/>
                  </a:lnTo>
                  <a:lnTo>
                    <a:pt x="1355275" y="1906887"/>
                  </a:lnTo>
                  <a:lnTo>
                    <a:pt x="1355539" y="1902918"/>
                  </a:lnTo>
                  <a:lnTo>
                    <a:pt x="1355804" y="1898686"/>
                  </a:lnTo>
                  <a:lnTo>
                    <a:pt x="1355804" y="1327749"/>
                  </a:lnTo>
                  <a:lnTo>
                    <a:pt x="1312492" y="1370013"/>
                  </a:lnTo>
                  <a:lnTo>
                    <a:pt x="1031875" y="1095852"/>
                  </a:lnTo>
                  <a:lnTo>
                    <a:pt x="1355804" y="779295"/>
                  </a:lnTo>
                  <a:lnTo>
                    <a:pt x="1355804" y="633378"/>
                  </a:lnTo>
                  <a:lnTo>
                    <a:pt x="1355539" y="629146"/>
                  </a:lnTo>
                  <a:lnTo>
                    <a:pt x="1355275" y="624913"/>
                  </a:lnTo>
                  <a:lnTo>
                    <a:pt x="1354746" y="620945"/>
                  </a:lnTo>
                  <a:lnTo>
                    <a:pt x="1354217" y="616977"/>
                  </a:lnTo>
                  <a:lnTo>
                    <a:pt x="1353159" y="613009"/>
                  </a:lnTo>
                  <a:lnTo>
                    <a:pt x="1352101" y="609041"/>
                  </a:lnTo>
                  <a:lnTo>
                    <a:pt x="1350779" y="605601"/>
                  </a:lnTo>
                  <a:lnTo>
                    <a:pt x="1349457" y="601633"/>
                  </a:lnTo>
                  <a:lnTo>
                    <a:pt x="1347606" y="598194"/>
                  </a:lnTo>
                  <a:lnTo>
                    <a:pt x="1345755" y="594491"/>
                  </a:lnTo>
                  <a:lnTo>
                    <a:pt x="1343639" y="591316"/>
                  </a:lnTo>
                  <a:lnTo>
                    <a:pt x="1341524" y="588142"/>
                  </a:lnTo>
                  <a:lnTo>
                    <a:pt x="1339144" y="584703"/>
                  </a:lnTo>
                  <a:lnTo>
                    <a:pt x="1336764" y="581793"/>
                  </a:lnTo>
                  <a:lnTo>
                    <a:pt x="1334119" y="578883"/>
                  </a:lnTo>
                  <a:lnTo>
                    <a:pt x="1331475" y="575708"/>
                  </a:lnTo>
                  <a:lnTo>
                    <a:pt x="1328566" y="573063"/>
                  </a:lnTo>
                  <a:lnTo>
                    <a:pt x="1325657" y="570682"/>
                  </a:lnTo>
                  <a:lnTo>
                    <a:pt x="1322484" y="568301"/>
                  </a:lnTo>
                  <a:lnTo>
                    <a:pt x="1319310" y="565920"/>
                  </a:lnTo>
                  <a:lnTo>
                    <a:pt x="1315873" y="564068"/>
                  </a:lnTo>
                  <a:lnTo>
                    <a:pt x="1312435" y="561952"/>
                  </a:lnTo>
                  <a:lnTo>
                    <a:pt x="1308997" y="560100"/>
                  </a:lnTo>
                  <a:lnTo>
                    <a:pt x="1305030" y="558513"/>
                  </a:lnTo>
                  <a:lnTo>
                    <a:pt x="1301593" y="557190"/>
                  </a:lnTo>
                  <a:lnTo>
                    <a:pt x="1297626" y="555867"/>
                  </a:lnTo>
                  <a:lnTo>
                    <a:pt x="1293395" y="554809"/>
                  </a:lnTo>
                  <a:lnTo>
                    <a:pt x="1289693" y="553751"/>
                  </a:lnTo>
                  <a:lnTo>
                    <a:pt x="1285461" y="553222"/>
                  </a:lnTo>
                  <a:lnTo>
                    <a:pt x="1281230" y="552693"/>
                  </a:lnTo>
                  <a:lnTo>
                    <a:pt x="1276999" y="552428"/>
                  </a:lnTo>
                  <a:lnTo>
                    <a:pt x="1273033" y="552164"/>
                  </a:lnTo>
                  <a:lnTo>
                    <a:pt x="230859" y="552164"/>
                  </a:lnTo>
                  <a:close/>
                  <a:moveTo>
                    <a:pt x="1950691" y="197947"/>
                  </a:moveTo>
                  <a:lnTo>
                    <a:pt x="2231837" y="472902"/>
                  </a:lnTo>
                  <a:lnTo>
                    <a:pt x="1503363" y="1183758"/>
                  </a:lnTo>
                  <a:lnTo>
                    <a:pt x="1503363" y="1898686"/>
                  </a:lnTo>
                  <a:lnTo>
                    <a:pt x="1503099" y="1910326"/>
                  </a:lnTo>
                  <a:lnTo>
                    <a:pt x="1502305" y="1921701"/>
                  </a:lnTo>
                  <a:lnTo>
                    <a:pt x="1500719" y="1933076"/>
                  </a:lnTo>
                  <a:lnTo>
                    <a:pt x="1498603" y="1944187"/>
                  </a:lnTo>
                  <a:lnTo>
                    <a:pt x="1495959" y="1955033"/>
                  </a:lnTo>
                  <a:lnTo>
                    <a:pt x="1493050" y="1965880"/>
                  </a:lnTo>
                  <a:lnTo>
                    <a:pt x="1489348" y="1976197"/>
                  </a:lnTo>
                  <a:lnTo>
                    <a:pt x="1485381" y="1986249"/>
                  </a:lnTo>
                  <a:lnTo>
                    <a:pt x="1480621" y="1996567"/>
                  </a:lnTo>
                  <a:lnTo>
                    <a:pt x="1475332" y="2006090"/>
                  </a:lnTo>
                  <a:lnTo>
                    <a:pt x="1469779" y="2015614"/>
                  </a:lnTo>
                  <a:lnTo>
                    <a:pt x="1463961" y="2024873"/>
                  </a:lnTo>
                  <a:lnTo>
                    <a:pt x="1457614" y="2033338"/>
                  </a:lnTo>
                  <a:lnTo>
                    <a:pt x="1450739" y="2042068"/>
                  </a:lnTo>
                  <a:lnTo>
                    <a:pt x="1443334" y="2050004"/>
                  </a:lnTo>
                  <a:lnTo>
                    <a:pt x="1435930" y="2057940"/>
                  </a:lnTo>
                  <a:lnTo>
                    <a:pt x="1427997" y="2065612"/>
                  </a:lnTo>
                  <a:lnTo>
                    <a:pt x="1419535" y="2072755"/>
                  </a:lnTo>
                  <a:lnTo>
                    <a:pt x="1410543" y="2079104"/>
                  </a:lnTo>
                  <a:lnTo>
                    <a:pt x="1401817" y="2085453"/>
                  </a:lnTo>
                  <a:lnTo>
                    <a:pt x="1392561" y="2091273"/>
                  </a:lnTo>
                  <a:lnTo>
                    <a:pt x="1382777" y="2096828"/>
                  </a:lnTo>
                  <a:lnTo>
                    <a:pt x="1372992" y="2101855"/>
                  </a:lnTo>
                  <a:lnTo>
                    <a:pt x="1362415" y="2106352"/>
                  </a:lnTo>
                  <a:lnTo>
                    <a:pt x="1352101" y="2110320"/>
                  </a:lnTo>
                  <a:lnTo>
                    <a:pt x="1341259" y="2114024"/>
                  </a:lnTo>
                  <a:lnTo>
                    <a:pt x="1330417" y="2116934"/>
                  </a:lnTo>
                  <a:lnTo>
                    <a:pt x="1319310" y="2119314"/>
                  </a:lnTo>
                  <a:lnTo>
                    <a:pt x="1307939" y="2121431"/>
                  </a:lnTo>
                  <a:lnTo>
                    <a:pt x="1296304" y="2123018"/>
                  </a:lnTo>
                  <a:lnTo>
                    <a:pt x="1284933" y="2123812"/>
                  </a:lnTo>
                  <a:lnTo>
                    <a:pt x="1273033" y="2124076"/>
                  </a:lnTo>
                  <a:lnTo>
                    <a:pt x="230859" y="2124076"/>
                  </a:lnTo>
                  <a:lnTo>
                    <a:pt x="218959" y="2123812"/>
                  </a:lnTo>
                  <a:lnTo>
                    <a:pt x="207059" y="2123018"/>
                  </a:lnTo>
                  <a:lnTo>
                    <a:pt x="195688" y="2121431"/>
                  </a:lnTo>
                  <a:lnTo>
                    <a:pt x="184582" y="2119314"/>
                  </a:lnTo>
                  <a:lnTo>
                    <a:pt x="173211" y="2116934"/>
                  </a:lnTo>
                  <a:lnTo>
                    <a:pt x="162104" y="2114024"/>
                  </a:lnTo>
                  <a:lnTo>
                    <a:pt x="151526" y="2110320"/>
                  </a:lnTo>
                  <a:lnTo>
                    <a:pt x="140948" y="2106352"/>
                  </a:lnTo>
                  <a:lnTo>
                    <a:pt x="130900" y="2101855"/>
                  </a:lnTo>
                  <a:lnTo>
                    <a:pt x="120851" y="2096828"/>
                  </a:lnTo>
                  <a:lnTo>
                    <a:pt x="111331" y="2091273"/>
                  </a:lnTo>
                  <a:lnTo>
                    <a:pt x="101811" y="2085453"/>
                  </a:lnTo>
                  <a:lnTo>
                    <a:pt x="92820" y="2079104"/>
                  </a:lnTo>
                  <a:lnTo>
                    <a:pt x="84357" y="2072755"/>
                  </a:lnTo>
                  <a:lnTo>
                    <a:pt x="75895" y="2065612"/>
                  </a:lnTo>
                  <a:lnTo>
                    <a:pt x="67962" y="2057940"/>
                  </a:lnTo>
                  <a:lnTo>
                    <a:pt x="60293" y="2050004"/>
                  </a:lnTo>
                  <a:lnTo>
                    <a:pt x="53153" y="2042068"/>
                  </a:lnTo>
                  <a:lnTo>
                    <a:pt x="46278" y="2033338"/>
                  </a:lnTo>
                  <a:lnTo>
                    <a:pt x="39666" y="2024873"/>
                  </a:lnTo>
                  <a:lnTo>
                    <a:pt x="33584" y="2015614"/>
                  </a:lnTo>
                  <a:lnTo>
                    <a:pt x="28031" y="2006090"/>
                  </a:lnTo>
                  <a:lnTo>
                    <a:pt x="23006" y="1996567"/>
                  </a:lnTo>
                  <a:lnTo>
                    <a:pt x="18511" y="1986249"/>
                  </a:lnTo>
                  <a:lnTo>
                    <a:pt x="14280" y="1976197"/>
                  </a:lnTo>
                  <a:lnTo>
                    <a:pt x="10578" y="1965880"/>
                  </a:lnTo>
                  <a:lnTo>
                    <a:pt x="7669" y="1955033"/>
                  </a:lnTo>
                  <a:lnTo>
                    <a:pt x="4760" y="1944187"/>
                  </a:lnTo>
                  <a:lnTo>
                    <a:pt x="2909" y="1933076"/>
                  </a:lnTo>
                  <a:lnTo>
                    <a:pt x="1322" y="1921701"/>
                  </a:lnTo>
                  <a:lnTo>
                    <a:pt x="529" y="1910326"/>
                  </a:lnTo>
                  <a:lnTo>
                    <a:pt x="0" y="1898686"/>
                  </a:lnTo>
                  <a:lnTo>
                    <a:pt x="0" y="633378"/>
                  </a:lnTo>
                  <a:lnTo>
                    <a:pt x="529" y="621739"/>
                  </a:lnTo>
                  <a:lnTo>
                    <a:pt x="1322" y="610363"/>
                  </a:lnTo>
                  <a:lnTo>
                    <a:pt x="2909" y="598988"/>
                  </a:lnTo>
                  <a:lnTo>
                    <a:pt x="4760" y="587613"/>
                  </a:lnTo>
                  <a:lnTo>
                    <a:pt x="7669" y="577031"/>
                  </a:lnTo>
                  <a:lnTo>
                    <a:pt x="10578" y="566449"/>
                  </a:lnTo>
                  <a:lnTo>
                    <a:pt x="14280" y="555867"/>
                  </a:lnTo>
                  <a:lnTo>
                    <a:pt x="18511" y="545550"/>
                  </a:lnTo>
                  <a:lnTo>
                    <a:pt x="23006" y="535762"/>
                  </a:lnTo>
                  <a:lnTo>
                    <a:pt x="28031" y="525974"/>
                  </a:lnTo>
                  <a:lnTo>
                    <a:pt x="33584" y="516451"/>
                  </a:lnTo>
                  <a:lnTo>
                    <a:pt x="39666" y="507456"/>
                  </a:lnTo>
                  <a:lnTo>
                    <a:pt x="46278" y="498462"/>
                  </a:lnTo>
                  <a:lnTo>
                    <a:pt x="53153" y="489996"/>
                  </a:lnTo>
                  <a:lnTo>
                    <a:pt x="60293" y="481795"/>
                  </a:lnTo>
                  <a:lnTo>
                    <a:pt x="67962" y="474124"/>
                  </a:lnTo>
                  <a:lnTo>
                    <a:pt x="75895" y="466717"/>
                  </a:lnTo>
                  <a:lnTo>
                    <a:pt x="84357" y="459574"/>
                  </a:lnTo>
                  <a:lnTo>
                    <a:pt x="92820" y="452696"/>
                  </a:lnTo>
                  <a:lnTo>
                    <a:pt x="101811" y="446347"/>
                  </a:lnTo>
                  <a:lnTo>
                    <a:pt x="111331" y="440527"/>
                  </a:lnTo>
                  <a:lnTo>
                    <a:pt x="120851" y="435236"/>
                  </a:lnTo>
                  <a:lnTo>
                    <a:pt x="130900" y="430474"/>
                  </a:lnTo>
                  <a:lnTo>
                    <a:pt x="140948" y="425712"/>
                  </a:lnTo>
                  <a:lnTo>
                    <a:pt x="151526" y="421744"/>
                  </a:lnTo>
                  <a:lnTo>
                    <a:pt x="162104" y="418305"/>
                  </a:lnTo>
                  <a:lnTo>
                    <a:pt x="173211" y="415131"/>
                  </a:lnTo>
                  <a:lnTo>
                    <a:pt x="184582" y="412485"/>
                  </a:lnTo>
                  <a:lnTo>
                    <a:pt x="195688" y="410634"/>
                  </a:lnTo>
                  <a:lnTo>
                    <a:pt x="207059" y="409311"/>
                  </a:lnTo>
                  <a:lnTo>
                    <a:pt x="218959" y="408253"/>
                  </a:lnTo>
                  <a:lnTo>
                    <a:pt x="230859" y="407988"/>
                  </a:lnTo>
                  <a:lnTo>
                    <a:pt x="1273033" y="407988"/>
                  </a:lnTo>
                  <a:lnTo>
                    <a:pt x="1284933" y="408253"/>
                  </a:lnTo>
                  <a:lnTo>
                    <a:pt x="1296304" y="409311"/>
                  </a:lnTo>
                  <a:lnTo>
                    <a:pt x="1307939" y="410369"/>
                  </a:lnTo>
                  <a:lnTo>
                    <a:pt x="1319310" y="412485"/>
                  </a:lnTo>
                  <a:lnTo>
                    <a:pt x="1330417" y="415131"/>
                  </a:lnTo>
                  <a:lnTo>
                    <a:pt x="1341259" y="418305"/>
                  </a:lnTo>
                  <a:lnTo>
                    <a:pt x="1352101" y="421744"/>
                  </a:lnTo>
                  <a:lnTo>
                    <a:pt x="1362415" y="425712"/>
                  </a:lnTo>
                  <a:lnTo>
                    <a:pt x="1372992" y="430210"/>
                  </a:lnTo>
                  <a:lnTo>
                    <a:pt x="1382777" y="435236"/>
                  </a:lnTo>
                  <a:lnTo>
                    <a:pt x="1392561" y="440527"/>
                  </a:lnTo>
                  <a:lnTo>
                    <a:pt x="1401817" y="446347"/>
                  </a:lnTo>
                  <a:lnTo>
                    <a:pt x="1410543" y="452696"/>
                  </a:lnTo>
                  <a:lnTo>
                    <a:pt x="1419535" y="459574"/>
                  </a:lnTo>
                  <a:lnTo>
                    <a:pt x="1427997" y="466452"/>
                  </a:lnTo>
                  <a:lnTo>
                    <a:pt x="1435930" y="473859"/>
                  </a:lnTo>
                  <a:lnTo>
                    <a:pt x="1443334" y="481795"/>
                  </a:lnTo>
                  <a:lnTo>
                    <a:pt x="1450739" y="489996"/>
                  </a:lnTo>
                  <a:lnTo>
                    <a:pt x="1457614" y="498462"/>
                  </a:lnTo>
                  <a:lnTo>
                    <a:pt x="1463961" y="507456"/>
                  </a:lnTo>
                  <a:lnTo>
                    <a:pt x="1469779" y="516451"/>
                  </a:lnTo>
                  <a:lnTo>
                    <a:pt x="1475332" y="525974"/>
                  </a:lnTo>
                  <a:lnTo>
                    <a:pt x="1480621" y="535762"/>
                  </a:lnTo>
                  <a:lnTo>
                    <a:pt x="1485381" y="545550"/>
                  </a:lnTo>
                  <a:lnTo>
                    <a:pt x="1489348" y="555867"/>
                  </a:lnTo>
                  <a:lnTo>
                    <a:pt x="1493050" y="566449"/>
                  </a:lnTo>
                  <a:lnTo>
                    <a:pt x="1495959" y="577031"/>
                  </a:lnTo>
                  <a:lnTo>
                    <a:pt x="1498603" y="587613"/>
                  </a:lnTo>
                  <a:lnTo>
                    <a:pt x="1500719" y="598988"/>
                  </a:lnTo>
                  <a:lnTo>
                    <a:pt x="1502305" y="610363"/>
                  </a:lnTo>
                  <a:lnTo>
                    <a:pt x="1503099" y="621739"/>
                  </a:lnTo>
                  <a:lnTo>
                    <a:pt x="1503363" y="633378"/>
                  </a:lnTo>
                  <a:lnTo>
                    <a:pt x="1503363" y="635094"/>
                  </a:lnTo>
                  <a:lnTo>
                    <a:pt x="1950691" y="197947"/>
                  </a:lnTo>
                  <a:close/>
                  <a:moveTo>
                    <a:pt x="2235011" y="0"/>
                  </a:moveTo>
                  <a:lnTo>
                    <a:pt x="2244532" y="265"/>
                  </a:lnTo>
                  <a:lnTo>
                    <a:pt x="2254054" y="794"/>
                  </a:lnTo>
                  <a:lnTo>
                    <a:pt x="2263575" y="2117"/>
                  </a:lnTo>
                  <a:lnTo>
                    <a:pt x="2272832" y="3440"/>
                  </a:lnTo>
                  <a:lnTo>
                    <a:pt x="2282354" y="5557"/>
                  </a:lnTo>
                  <a:lnTo>
                    <a:pt x="2291611" y="7939"/>
                  </a:lnTo>
                  <a:lnTo>
                    <a:pt x="2300867" y="11115"/>
                  </a:lnTo>
                  <a:lnTo>
                    <a:pt x="2309860" y="14290"/>
                  </a:lnTo>
                  <a:lnTo>
                    <a:pt x="2318588" y="18260"/>
                  </a:lnTo>
                  <a:lnTo>
                    <a:pt x="2327316" y="22229"/>
                  </a:lnTo>
                  <a:lnTo>
                    <a:pt x="2336044" y="26728"/>
                  </a:lnTo>
                  <a:lnTo>
                    <a:pt x="2344243" y="32021"/>
                  </a:lnTo>
                  <a:lnTo>
                    <a:pt x="2352442" y="37578"/>
                  </a:lnTo>
                  <a:lnTo>
                    <a:pt x="2360376" y="43400"/>
                  </a:lnTo>
                  <a:lnTo>
                    <a:pt x="2368046" y="50016"/>
                  </a:lnTo>
                  <a:lnTo>
                    <a:pt x="2375187" y="56897"/>
                  </a:lnTo>
                  <a:lnTo>
                    <a:pt x="2382328" y="64042"/>
                  </a:lnTo>
                  <a:lnTo>
                    <a:pt x="2388940" y="71451"/>
                  </a:lnTo>
                  <a:lnTo>
                    <a:pt x="2395024" y="79126"/>
                  </a:lnTo>
                  <a:lnTo>
                    <a:pt x="2400842" y="87065"/>
                  </a:lnTo>
                  <a:lnTo>
                    <a:pt x="2406132" y="95533"/>
                  </a:lnTo>
                  <a:lnTo>
                    <a:pt x="2410893" y="103737"/>
                  </a:lnTo>
                  <a:lnTo>
                    <a:pt x="2415124" y="112205"/>
                  </a:lnTo>
                  <a:lnTo>
                    <a:pt x="2418827" y="120938"/>
                  </a:lnTo>
                  <a:lnTo>
                    <a:pt x="2422265" y="129671"/>
                  </a:lnTo>
                  <a:lnTo>
                    <a:pt x="2425175" y="138669"/>
                  </a:lnTo>
                  <a:lnTo>
                    <a:pt x="2427820" y="147666"/>
                  </a:lnTo>
                  <a:lnTo>
                    <a:pt x="2429935" y="156928"/>
                  </a:lnTo>
                  <a:lnTo>
                    <a:pt x="2431522" y="165926"/>
                  </a:lnTo>
                  <a:lnTo>
                    <a:pt x="2432580" y="175188"/>
                  </a:lnTo>
                  <a:lnTo>
                    <a:pt x="2433109" y="184450"/>
                  </a:lnTo>
                  <a:lnTo>
                    <a:pt x="2433638" y="193713"/>
                  </a:lnTo>
                  <a:lnTo>
                    <a:pt x="2433109" y="203239"/>
                  </a:lnTo>
                  <a:lnTo>
                    <a:pt x="2432580" y="212502"/>
                  </a:lnTo>
                  <a:lnTo>
                    <a:pt x="2431522" y="221764"/>
                  </a:lnTo>
                  <a:lnTo>
                    <a:pt x="2429935" y="231026"/>
                  </a:lnTo>
                  <a:lnTo>
                    <a:pt x="2427820" y="240024"/>
                  </a:lnTo>
                  <a:lnTo>
                    <a:pt x="2425175" y="249021"/>
                  </a:lnTo>
                  <a:lnTo>
                    <a:pt x="2422265" y="258019"/>
                  </a:lnTo>
                  <a:lnTo>
                    <a:pt x="2418827" y="267016"/>
                  </a:lnTo>
                  <a:lnTo>
                    <a:pt x="2415124" y="275485"/>
                  </a:lnTo>
                  <a:lnTo>
                    <a:pt x="2410893" y="283953"/>
                  </a:lnTo>
                  <a:lnTo>
                    <a:pt x="2406132" y="292157"/>
                  </a:lnTo>
                  <a:lnTo>
                    <a:pt x="2400842" y="300625"/>
                  </a:lnTo>
                  <a:lnTo>
                    <a:pt x="2395024" y="308564"/>
                  </a:lnTo>
                  <a:lnTo>
                    <a:pt x="2388940" y="316238"/>
                  </a:lnTo>
                  <a:lnTo>
                    <a:pt x="2382328" y="323648"/>
                  </a:lnTo>
                  <a:lnTo>
                    <a:pt x="2375187" y="330793"/>
                  </a:lnTo>
                  <a:lnTo>
                    <a:pt x="2295842" y="408596"/>
                  </a:lnTo>
                  <a:lnTo>
                    <a:pt x="2015490" y="134434"/>
                  </a:lnTo>
                  <a:lnTo>
                    <a:pt x="2095099" y="56897"/>
                  </a:lnTo>
                  <a:lnTo>
                    <a:pt x="2102505" y="50016"/>
                  </a:lnTo>
                  <a:lnTo>
                    <a:pt x="2110175" y="43400"/>
                  </a:lnTo>
                  <a:lnTo>
                    <a:pt x="2117845" y="37578"/>
                  </a:lnTo>
                  <a:lnTo>
                    <a:pt x="2126044" y="32021"/>
                  </a:lnTo>
                  <a:lnTo>
                    <a:pt x="2134507" y="26728"/>
                  </a:lnTo>
                  <a:lnTo>
                    <a:pt x="2142971" y="22229"/>
                  </a:lnTo>
                  <a:lnTo>
                    <a:pt x="2151963" y="18260"/>
                  </a:lnTo>
                  <a:lnTo>
                    <a:pt x="2160427" y="14290"/>
                  </a:lnTo>
                  <a:lnTo>
                    <a:pt x="2169684" y="11115"/>
                  </a:lnTo>
                  <a:lnTo>
                    <a:pt x="2178676" y="7939"/>
                  </a:lnTo>
                  <a:lnTo>
                    <a:pt x="2187933" y="5557"/>
                  </a:lnTo>
                  <a:lnTo>
                    <a:pt x="2197454" y="3440"/>
                  </a:lnTo>
                  <a:lnTo>
                    <a:pt x="2206447" y="2117"/>
                  </a:lnTo>
                  <a:lnTo>
                    <a:pt x="2215968" y="794"/>
                  </a:lnTo>
                  <a:lnTo>
                    <a:pt x="2225490" y="265"/>
                  </a:lnTo>
                  <a:lnTo>
                    <a:pt x="223501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>
              <a:norm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 bwMode="auto">
            <a:xfrm flipV="1">
              <a:off x="4606678" y="3008180"/>
              <a:ext cx="3976758" cy="47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831" name="文本框 95"/>
            <p:cNvSpPr txBox="1">
              <a:spLocks noChangeArrowheads="1"/>
            </p:cNvSpPr>
            <p:nvPr/>
          </p:nvSpPr>
          <p:spPr bwMode="auto">
            <a:xfrm>
              <a:off x="4997316" y="2589788"/>
              <a:ext cx="318801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dirty="0">
                  <a:solidFill>
                    <a:srgbClr val="0033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备份规则设置</a:t>
              </a:r>
              <a:endParaRPr lang="zh-CN" altLang="en-US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4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/>
          <p:nvPr/>
        </p:nvSpPr>
        <p:spPr>
          <a:xfrm>
            <a:off x="4611688" y="5022850"/>
            <a:ext cx="6022975" cy="779463"/>
          </a:xfrm>
          <a:prstGeom prst="rect">
            <a:avLst/>
          </a:prstGeom>
          <a:solidFill>
            <a:srgbClr val="39BA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4611688" y="3703638"/>
            <a:ext cx="6022975" cy="777875"/>
          </a:xfrm>
          <a:prstGeom prst="rect">
            <a:avLst/>
          </a:prstGeom>
          <a:solidFill>
            <a:srgbClr val="39BA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4603750" y="2354263"/>
            <a:ext cx="6030913" cy="777875"/>
          </a:xfrm>
          <a:prstGeom prst="rect">
            <a:avLst/>
          </a:prstGeom>
          <a:solidFill>
            <a:srgbClr val="39BAF7"/>
          </a:solidFill>
          <a:ln>
            <a:solidFill>
              <a:srgbClr val="39BA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154488" y="1117600"/>
            <a:ext cx="6480175" cy="779463"/>
          </a:xfrm>
          <a:prstGeom prst="rect">
            <a:avLst/>
          </a:prstGeom>
          <a:solidFill>
            <a:srgbClr val="39BA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sp>
        <p:nvSpPr>
          <p:cNvPr id="79878" name="椭圆 28"/>
          <p:cNvSpPr>
            <a:spLocks noChangeArrowheads="1"/>
          </p:cNvSpPr>
          <p:nvPr/>
        </p:nvSpPr>
        <p:spPr bwMode="auto">
          <a:xfrm>
            <a:off x="1071563" y="442913"/>
            <a:ext cx="869950" cy="86995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0170" tIns="46990" rIns="90170" bIns="4699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5400" b="1">
                <a:solidFill>
                  <a:srgbClr val="0066CC"/>
                </a:solidFill>
                <a:latin typeface="Calibri" panose="020F0502020204030204" pitchFamily="34" charset="0"/>
                <a:ea typeface="微软雅黑" panose="020B0503020204020204" pitchFamily="34" charset="-122"/>
              </a:rPr>
              <a:t>目</a:t>
            </a:r>
            <a:endParaRPr lang="zh-CN" altLang="en-US" sz="5400" b="1">
              <a:solidFill>
                <a:srgbClr val="0066CC"/>
              </a:solidFill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9879" name="椭圆 29"/>
          <p:cNvSpPr>
            <a:spLocks noChangeArrowheads="1"/>
          </p:cNvSpPr>
          <p:nvPr/>
        </p:nvSpPr>
        <p:spPr bwMode="auto">
          <a:xfrm>
            <a:off x="603250" y="1312863"/>
            <a:ext cx="682625" cy="68262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5400" b="1">
                <a:solidFill>
                  <a:srgbClr val="0066CC"/>
                </a:solidFill>
                <a:latin typeface="Calibri" panose="020F0502020204030204" pitchFamily="34" charset="0"/>
                <a:ea typeface="微软雅黑" panose="020B0503020204020204" pitchFamily="34" charset="-122"/>
              </a:rPr>
              <a:t>录</a:t>
            </a:r>
            <a:endParaRPr lang="zh-CN" altLang="en-US" sz="5400" b="1">
              <a:solidFill>
                <a:srgbClr val="0066CC"/>
              </a:solidFill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79880" name="图片 40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563" y="91440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81" name="图片 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300" y="2217738"/>
            <a:ext cx="1050925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82" name="图片 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300" y="4881563"/>
            <a:ext cx="1050925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83" name="图片 4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300" y="3509963"/>
            <a:ext cx="1050925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84" name="文本框 44"/>
          <p:cNvSpPr txBox="1">
            <a:spLocks noChangeArrowheads="1"/>
          </p:cNvSpPr>
          <p:nvPr/>
        </p:nvSpPr>
        <p:spPr bwMode="auto">
          <a:xfrm>
            <a:off x="4603750" y="2419350"/>
            <a:ext cx="54991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云文档管理系统使用</a:t>
            </a:r>
            <a:endParaRPr lang="zh-CN" altLang="en-US" sz="3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885" name="文本框 45"/>
          <p:cNvSpPr txBox="1">
            <a:spLocks noChangeArrowheads="1"/>
          </p:cNvSpPr>
          <p:nvPr/>
        </p:nvSpPr>
        <p:spPr bwMode="auto">
          <a:xfrm>
            <a:off x="4256088" y="1184275"/>
            <a:ext cx="50974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平台介绍及搭建</a:t>
            </a:r>
            <a:endParaRPr lang="zh-CN" altLang="en-US" sz="3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886" name="文本框 46"/>
          <p:cNvSpPr txBox="1">
            <a:spLocks noChangeArrowheads="1"/>
          </p:cNvSpPr>
          <p:nvPr/>
        </p:nvSpPr>
        <p:spPr bwMode="auto">
          <a:xfrm>
            <a:off x="4603750" y="3768725"/>
            <a:ext cx="54991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智能备份系统使用</a:t>
            </a:r>
            <a:endParaRPr lang="zh-CN" altLang="en-US" sz="3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887" name="文本框 47"/>
          <p:cNvSpPr txBox="1">
            <a:spLocks noChangeArrowheads="1"/>
          </p:cNvSpPr>
          <p:nvPr/>
        </p:nvSpPr>
        <p:spPr bwMode="auto">
          <a:xfrm>
            <a:off x="4611688" y="5084763"/>
            <a:ext cx="50974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文件保险柜系统使用</a:t>
            </a:r>
            <a:endParaRPr lang="zh-CN" altLang="en-US" sz="3600" b="1" dirty="0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标题 1"/>
          <p:cNvSpPr>
            <a:spLocks noGrp="1" noChangeArrowheads="1"/>
          </p:cNvSpPr>
          <p:nvPr/>
        </p:nvSpPr>
        <p:spPr bwMode="auto">
          <a:xfrm>
            <a:off x="1566863" y="303213"/>
            <a:ext cx="8228012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文件保险柜系统使用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0899" name="组合 22"/>
          <p:cNvGrpSpPr/>
          <p:nvPr/>
        </p:nvGrpSpPr>
        <p:grpSpPr bwMode="auto">
          <a:xfrm>
            <a:off x="2819400" y="2643188"/>
            <a:ext cx="5324475" cy="1571625"/>
            <a:chOff x="2434796" y="1855788"/>
            <a:chExt cx="5324697" cy="1573212"/>
          </a:xfrm>
        </p:grpSpPr>
        <p:sp>
          <p:nvSpPr>
            <p:cNvPr id="24" name="KSO_Shape"/>
            <p:cNvSpPr/>
            <p:nvPr>
              <p:custDataLst>
                <p:tags r:id="rId1"/>
              </p:custDataLst>
            </p:nvPr>
          </p:nvSpPr>
          <p:spPr bwMode="auto">
            <a:xfrm>
              <a:off x="2923766" y="1855788"/>
              <a:ext cx="706467" cy="616572"/>
            </a:xfrm>
            <a:custGeom>
              <a:avLst/>
              <a:gdLst>
                <a:gd name="T0" fmla="*/ 979217 w 2433638"/>
                <a:gd name="T1" fmla="*/ 1098870 h 2124076"/>
                <a:gd name="T2" fmla="*/ 173881 w 2433638"/>
                <a:gd name="T3" fmla="*/ 432901 h 2124076"/>
                <a:gd name="T4" fmla="*/ 155458 w 2433638"/>
                <a:gd name="T5" fmla="*/ 437460 h 2124076"/>
                <a:gd name="T6" fmla="*/ 139312 w 2433638"/>
                <a:gd name="T7" fmla="*/ 446991 h 2124076"/>
                <a:gd name="T8" fmla="*/ 126684 w 2433638"/>
                <a:gd name="T9" fmla="*/ 460667 h 2124076"/>
                <a:gd name="T10" fmla="*/ 118611 w 2433638"/>
                <a:gd name="T11" fmla="*/ 477036 h 2124076"/>
                <a:gd name="T12" fmla="*/ 115713 w 2433638"/>
                <a:gd name="T13" fmla="*/ 496099 h 2124076"/>
                <a:gd name="T14" fmla="*/ 117576 w 2433638"/>
                <a:gd name="T15" fmla="*/ 1502909 h 2124076"/>
                <a:gd name="T16" fmla="*/ 125029 w 2433638"/>
                <a:gd name="T17" fmla="*/ 1520107 h 2124076"/>
                <a:gd name="T18" fmla="*/ 137035 w 2433638"/>
                <a:gd name="T19" fmla="*/ 1534197 h 2124076"/>
                <a:gd name="T20" fmla="*/ 152560 w 2433638"/>
                <a:gd name="T21" fmla="*/ 1544350 h 2124076"/>
                <a:gd name="T22" fmla="*/ 170776 w 2433638"/>
                <a:gd name="T23" fmla="*/ 1549944 h 2124076"/>
                <a:gd name="T24" fmla="*/ 1002920 w 2433638"/>
                <a:gd name="T25" fmla="*/ 1550566 h 2124076"/>
                <a:gd name="T26" fmla="*/ 1021550 w 2433638"/>
                <a:gd name="T27" fmla="*/ 1545800 h 2124076"/>
                <a:gd name="T28" fmla="*/ 1037696 w 2433638"/>
                <a:gd name="T29" fmla="*/ 1536269 h 2124076"/>
                <a:gd name="T30" fmla="*/ 1050116 w 2433638"/>
                <a:gd name="T31" fmla="*/ 1522800 h 2124076"/>
                <a:gd name="T32" fmla="*/ 1058396 w 2433638"/>
                <a:gd name="T33" fmla="*/ 1506017 h 2124076"/>
                <a:gd name="T34" fmla="*/ 1061294 w 2433638"/>
                <a:gd name="T35" fmla="*/ 1487161 h 2124076"/>
                <a:gd name="T36" fmla="*/ 1061087 w 2433638"/>
                <a:gd name="T37" fmla="*/ 492784 h 2124076"/>
                <a:gd name="T38" fmla="*/ 1057361 w 2433638"/>
                <a:gd name="T39" fmla="*/ 474342 h 2124076"/>
                <a:gd name="T40" fmla="*/ 1048253 w 2433638"/>
                <a:gd name="T41" fmla="*/ 457973 h 2124076"/>
                <a:gd name="T42" fmla="*/ 1035212 w 2433638"/>
                <a:gd name="T43" fmla="*/ 445126 h 2124076"/>
                <a:gd name="T44" fmla="*/ 1018859 w 2433638"/>
                <a:gd name="T45" fmla="*/ 436424 h 2124076"/>
                <a:gd name="T46" fmla="*/ 999608 w 2433638"/>
                <a:gd name="T47" fmla="*/ 432694 h 2124076"/>
                <a:gd name="T48" fmla="*/ 1176801 w 2433638"/>
                <a:gd name="T49" fmla="*/ 1487161 h 2124076"/>
                <a:gd name="T50" fmla="*/ 1168728 w 2433638"/>
                <a:gd name="T51" fmla="*/ 1539792 h 2124076"/>
                <a:gd name="T52" fmla="*/ 1145957 w 2433638"/>
                <a:gd name="T53" fmla="*/ 1585998 h 2124076"/>
                <a:gd name="T54" fmla="*/ 1111182 w 2433638"/>
                <a:gd name="T55" fmla="*/ 1623502 h 2124076"/>
                <a:gd name="T56" fmla="*/ 1066469 w 2433638"/>
                <a:gd name="T57" fmla="*/ 1649818 h 2124076"/>
                <a:gd name="T58" fmla="*/ 1014719 w 2433638"/>
                <a:gd name="T59" fmla="*/ 1662871 h 2124076"/>
                <a:gd name="T60" fmla="*/ 153180 w 2433638"/>
                <a:gd name="T61" fmla="*/ 1661628 h 2124076"/>
                <a:gd name="T62" fmla="*/ 102466 w 2433638"/>
                <a:gd name="T63" fmla="*/ 1646295 h 2124076"/>
                <a:gd name="T64" fmla="*/ 59409 w 2433638"/>
                <a:gd name="T65" fmla="*/ 1617908 h 2124076"/>
                <a:gd name="T66" fmla="*/ 26289 w 2433638"/>
                <a:gd name="T67" fmla="*/ 1578746 h 2124076"/>
                <a:gd name="T68" fmla="*/ 6003 w 2433638"/>
                <a:gd name="T69" fmla="*/ 1531296 h 2124076"/>
                <a:gd name="T70" fmla="*/ 0 w 2433638"/>
                <a:gd name="T71" fmla="*/ 496099 h 2124076"/>
                <a:gd name="T72" fmla="*/ 8280 w 2433638"/>
                <a:gd name="T73" fmla="*/ 443676 h 2124076"/>
                <a:gd name="T74" fmla="*/ 31050 w 2433638"/>
                <a:gd name="T75" fmla="*/ 397469 h 2124076"/>
                <a:gd name="T76" fmla="*/ 66033 w 2433638"/>
                <a:gd name="T77" fmla="*/ 359965 h 2124076"/>
                <a:gd name="T78" fmla="*/ 110331 w 2433638"/>
                <a:gd name="T79" fmla="*/ 333442 h 2124076"/>
                <a:gd name="T80" fmla="*/ 162081 w 2433638"/>
                <a:gd name="T81" fmla="*/ 320596 h 2124076"/>
                <a:gd name="T82" fmla="*/ 1023827 w 2433638"/>
                <a:gd name="T83" fmla="*/ 321425 h 2124076"/>
                <a:gd name="T84" fmla="*/ 1074749 w 2433638"/>
                <a:gd name="T85" fmla="*/ 336966 h 2124076"/>
                <a:gd name="T86" fmla="*/ 1117806 w 2433638"/>
                <a:gd name="T87" fmla="*/ 365352 h 2124076"/>
                <a:gd name="T88" fmla="*/ 1150512 w 2433638"/>
                <a:gd name="T89" fmla="*/ 404514 h 2124076"/>
                <a:gd name="T90" fmla="*/ 1171005 w 2433638"/>
                <a:gd name="T91" fmla="*/ 451964 h 2124076"/>
                <a:gd name="T92" fmla="*/ 1176801 w 2433638"/>
                <a:gd name="T93" fmla="*/ 497443 h 2124076"/>
                <a:gd name="T94" fmla="*/ 1779124 w 2433638"/>
                <a:gd name="T95" fmla="*/ 2694 h 2124076"/>
                <a:gd name="T96" fmla="*/ 1821773 w 2433638"/>
                <a:gd name="T97" fmla="*/ 17411 h 2124076"/>
                <a:gd name="T98" fmla="*/ 1859246 w 2433638"/>
                <a:gd name="T99" fmla="*/ 44565 h 2124076"/>
                <a:gd name="T100" fmla="*/ 1887196 w 2433638"/>
                <a:gd name="T101" fmla="*/ 81253 h 2124076"/>
                <a:gd name="T102" fmla="*/ 1902101 w 2433638"/>
                <a:gd name="T103" fmla="*/ 122915 h 2124076"/>
                <a:gd name="T104" fmla="*/ 1904172 w 2433638"/>
                <a:gd name="T105" fmla="*/ 166444 h 2124076"/>
                <a:gd name="T106" fmla="*/ 1893406 w 2433638"/>
                <a:gd name="T107" fmla="*/ 209142 h 2124076"/>
                <a:gd name="T108" fmla="*/ 1870011 w 2433638"/>
                <a:gd name="T109" fmla="*/ 247696 h 2124076"/>
                <a:gd name="T110" fmla="*/ 1645796 w 2433638"/>
                <a:gd name="T111" fmla="*/ 39175 h 2124076"/>
                <a:gd name="T112" fmla="*/ 1684511 w 2433638"/>
                <a:gd name="T113" fmla="*/ 14302 h 2124076"/>
                <a:gd name="T114" fmla="*/ 1727160 w 2433638"/>
                <a:gd name="T115" fmla="*/ 1658 h 212407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433638" h="2124076">
                  <a:moveTo>
                    <a:pt x="713371" y="1577975"/>
                  </a:moveTo>
                  <a:lnTo>
                    <a:pt x="804863" y="1667192"/>
                  </a:lnTo>
                  <a:lnTo>
                    <a:pt x="574675" y="1801813"/>
                  </a:lnTo>
                  <a:lnTo>
                    <a:pt x="713371" y="1577975"/>
                  </a:lnTo>
                  <a:close/>
                  <a:moveTo>
                    <a:pt x="994071" y="1152525"/>
                  </a:moveTo>
                  <a:lnTo>
                    <a:pt x="1250950" y="1402947"/>
                  </a:lnTo>
                  <a:lnTo>
                    <a:pt x="852445" y="1631950"/>
                  </a:lnTo>
                  <a:lnTo>
                    <a:pt x="757237" y="1538868"/>
                  </a:lnTo>
                  <a:lnTo>
                    <a:pt x="994071" y="1152525"/>
                  </a:lnTo>
                  <a:close/>
                  <a:moveTo>
                    <a:pt x="230859" y="552164"/>
                  </a:moveTo>
                  <a:lnTo>
                    <a:pt x="226364" y="552428"/>
                  </a:lnTo>
                  <a:lnTo>
                    <a:pt x="222133" y="552693"/>
                  </a:lnTo>
                  <a:lnTo>
                    <a:pt x="218166" y="553222"/>
                  </a:lnTo>
                  <a:lnTo>
                    <a:pt x="213935" y="553751"/>
                  </a:lnTo>
                  <a:lnTo>
                    <a:pt x="209968" y="554809"/>
                  </a:lnTo>
                  <a:lnTo>
                    <a:pt x="206266" y="555867"/>
                  </a:lnTo>
                  <a:lnTo>
                    <a:pt x="202299" y="557190"/>
                  </a:lnTo>
                  <a:lnTo>
                    <a:pt x="198597" y="558513"/>
                  </a:lnTo>
                  <a:lnTo>
                    <a:pt x="194895" y="560100"/>
                  </a:lnTo>
                  <a:lnTo>
                    <a:pt x="191457" y="561952"/>
                  </a:lnTo>
                  <a:lnTo>
                    <a:pt x="187755" y="564068"/>
                  </a:lnTo>
                  <a:lnTo>
                    <a:pt x="184582" y="565920"/>
                  </a:lnTo>
                  <a:lnTo>
                    <a:pt x="181144" y="568301"/>
                  </a:lnTo>
                  <a:lnTo>
                    <a:pt x="177971" y="570682"/>
                  </a:lnTo>
                  <a:lnTo>
                    <a:pt x="175062" y="573063"/>
                  </a:lnTo>
                  <a:lnTo>
                    <a:pt x="171888" y="575708"/>
                  </a:lnTo>
                  <a:lnTo>
                    <a:pt x="169244" y="578883"/>
                  </a:lnTo>
                  <a:lnTo>
                    <a:pt x="166599" y="581793"/>
                  </a:lnTo>
                  <a:lnTo>
                    <a:pt x="164219" y="584703"/>
                  </a:lnTo>
                  <a:lnTo>
                    <a:pt x="161839" y="588142"/>
                  </a:lnTo>
                  <a:lnTo>
                    <a:pt x="159724" y="591316"/>
                  </a:lnTo>
                  <a:lnTo>
                    <a:pt x="157608" y="594491"/>
                  </a:lnTo>
                  <a:lnTo>
                    <a:pt x="156022" y="598194"/>
                  </a:lnTo>
                  <a:lnTo>
                    <a:pt x="154435" y="601633"/>
                  </a:lnTo>
                  <a:lnTo>
                    <a:pt x="152848" y="605601"/>
                  </a:lnTo>
                  <a:lnTo>
                    <a:pt x="151526" y="609041"/>
                  </a:lnTo>
                  <a:lnTo>
                    <a:pt x="150204" y="613009"/>
                  </a:lnTo>
                  <a:lnTo>
                    <a:pt x="149411" y="616977"/>
                  </a:lnTo>
                  <a:lnTo>
                    <a:pt x="148882" y="620945"/>
                  </a:lnTo>
                  <a:lnTo>
                    <a:pt x="148088" y="624913"/>
                  </a:lnTo>
                  <a:lnTo>
                    <a:pt x="147824" y="629146"/>
                  </a:lnTo>
                  <a:lnTo>
                    <a:pt x="147824" y="633378"/>
                  </a:lnTo>
                  <a:lnTo>
                    <a:pt x="147824" y="1898686"/>
                  </a:lnTo>
                  <a:lnTo>
                    <a:pt x="147824" y="1902918"/>
                  </a:lnTo>
                  <a:lnTo>
                    <a:pt x="148088" y="1906887"/>
                  </a:lnTo>
                  <a:lnTo>
                    <a:pt x="148882" y="1911119"/>
                  </a:lnTo>
                  <a:lnTo>
                    <a:pt x="149411" y="1915087"/>
                  </a:lnTo>
                  <a:lnTo>
                    <a:pt x="150204" y="1918791"/>
                  </a:lnTo>
                  <a:lnTo>
                    <a:pt x="151526" y="1922759"/>
                  </a:lnTo>
                  <a:lnTo>
                    <a:pt x="152848" y="1926463"/>
                  </a:lnTo>
                  <a:lnTo>
                    <a:pt x="154435" y="1930166"/>
                  </a:lnTo>
                  <a:lnTo>
                    <a:pt x="156022" y="1933605"/>
                  </a:lnTo>
                  <a:lnTo>
                    <a:pt x="157608" y="1937309"/>
                  </a:lnTo>
                  <a:lnTo>
                    <a:pt x="159724" y="1940748"/>
                  </a:lnTo>
                  <a:lnTo>
                    <a:pt x="161839" y="1944187"/>
                  </a:lnTo>
                  <a:lnTo>
                    <a:pt x="164219" y="1947097"/>
                  </a:lnTo>
                  <a:lnTo>
                    <a:pt x="166599" y="1950272"/>
                  </a:lnTo>
                  <a:lnTo>
                    <a:pt x="169244" y="1953446"/>
                  </a:lnTo>
                  <a:lnTo>
                    <a:pt x="171888" y="1956091"/>
                  </a:lnTo>
                  <a:lnTo>
                    <a:pt x="175062" y="1958737"/>
                  </a:lnTo>
                  <a:lnTo>
                    <a:pt x="177971" y="1961382"/>
                  </a:lnTo>
                  <a:lnTo>
                    <a:pt x="181144" y="1963763"/>
                  </a:lnTo>
                  <a:lnTo>
                    <a:pt x="184582" y="1965880"/>
                  </a:lnTo>
                  <a:lnTo>
                    <a:pt x="187755" y="1967996"/>
                  </a:lnTo>
                  <a:lnTo>
                    <a:pt x="191457" y="1970112"/>
                  </a:lnTo>
                  <a:lnTo>
                    <a:pt x="194895" y="1971700"/>
                  </a:lnTo>
                  <a:lnTo>
                    <a:pt x="198597" y="1973551"/>
                  </a:lnTo>
                  <a:lnTo>
                    <a:pt x="202299" y="1974874"/>
                  </a:lnTo>
                  <a:lnTo>
                    <a:pt x="206266" y="1976197"/>
                  </a:lnTo>
                  <a:lnTo>
                    <a:pt x="209968" y="1977255"/>
                  </a:lnTo>
                  <a:lnTo>
                    <a:pt x="213935" y="1978049"/>
                  </a:lnTo>
                  <a:lnTo>
                    <a:pt x="218166" y="1978842"/>
                  </a:lnTo>
                  <a:lnTo>
                    <a:pt x="222133" y="1979636"/>
                  </a:lnTo>
                  <a:lnTo>
                    <a:pt x="226364" y="1979900"/>
                  </a:lnTo>
                  <a:lnTo>
                    <a:pt x="230859" y="1979900"/>
                  </a:lnTo>
                  <a:lnTo>
                    <a:pt x="1273033" y="1979900"/>
                  </a:lnTo>
                  <a:lnTo>
                    <a:pt x="1276999" y="1979900"/>
                  </a:lnTo>
                  <a:lnTo>
                    <a:pt x="1281230" y="1979636"/>
                  </a:lnTo>
                  <a:lnTo>
                    <a:pt x="1285461" y="1978842"/>
                  </a:lnTo>
                  <a:lnTo>
                    <a:pt x="1289693" y="1978049"/>
                  </a:lnTo>
                  <a:lnTo>
                    <a:pt x="1293395" y="1977255"/>
                  </a:lnTo>
                  <a:lnTo>
                    <a:pt x="1297626" y="1976197"/>
                  </a:lnTo>
                  <a:lnTo>
                    <a:pt x="1301593" y="1974874"/>
                  </a:lnTo>
                  <a:lnTo>
                    <a:pt x="1305030" y="1973551"/>
                  </a:lnTo>
                  <a:lnTo>
                    <a:pt x="1308997" y="1971700"/>
                  </a:lnTo>
                  <a:lnTo>
                    <a:pt x="1312435" y="1970112"/>
                  </a:lnTo>
                  <a:lnTo>
                    <a:pt x="1315873" y="1967996"/>
                  </a:lnTo>
                  <a:lnTo>
                    <a:pt x="1319310" y="1965880"/>
                  </a:lnTo>
                  <a:lnTo>
                    <a:pt x="1322484" y="1963763"/>
                  </a:lnTo>
                  <a:lnTo>
                    <a:pt x="1325657" y="1961382"/>
                  </a:lnTo>
                  <a:lnTo>
                    <a:pt x="1328566" y="1958737"/>
                  </a:lnTo>
                  <a:lnTo>
                    <a:pt x="1331475" y="1956091"/>
                  </a:lnTo>
                  <a:lnTo>
                    <a:pt x="1334119" y="1953446"/>
                  </a:lnTo>
                  <a:lnTo>
                    <a:pt x="1336764" y="1950272"/>
                  </a:lnTo>
                  <a:lnTo>
                    <a:pt x="1339144" y="1947097"/>
                  </a:lnTo>
                  <a:lnTo>
                    <a:pt x="1341524" y="1944187"/>
                  </a:lnTo>
                  <a:lnTo>
                    <a:pt x="1343639" y="1940748"/>
                  </a:lnTo>
                  <a:lnTo>
                    <a:pt x="1345755" y="1937309"/>
                  </a:lnTo>
                  <a:lnTo>
                    <a:pt x="1347606" y="1933605"/>
                  </a:lnTo>
                  <a:lnTo>
                    <a:pt x="1349457" y="1930166"/>
                  </a:lnTo>
                  <a:lnTo>
                    <a:pt x="1350779" y="1926463"/>
                  </a:lnTo>
                  <a:lnTo>
                    <a:pt x="1352101" y="1922759"/>
                  </a:lnTo>
                  <a:lnTo>
                    <a:pt x="1353159" y="1918791"/>
                  </a:lnTo>
                  <a:lnTo>
                    <a:pt x="1354217" y="1915087"/>
                  </a:lnTo>
                  <a:lnTo>
                    <a:pt x="1354746" y="1911119"/>
                  </a:lnTo>
                  <a:lnTo>
                    <a:pt x="1355275" y="1906887"/>
                  </a:lnTo>
                  <a:lnTo>
                    <a:pt x="1355539" y="1902918"/>
                  </a:lnTo>
                  <a:lnTo>
                    <a:pt x="1355804" y="1898686"/>
                  </a:lnTo>
                  <a:lnTo>
                    <a:pt x="1355804" y="1327749"/>
                  </a:lnTo>
                  <a:lnTo>
                    <a:pt x="1312492" y="1370013"/>
                  </a:lnTo>
                  <a:lnTo>
                    <a:pt x="1031875" y="1095852"/>
                  </a:lnTo>
                  <a:lnTo>
                    <a:pt x="1355804" y="779295"/>
                  </a:lnTo>
                  <a:lnTo>
                    <a:pt x="1355804" y="633378"/>
                  </a:lnTo>
                  <a:lnTo>
                    <a:pt x="1355539" y="629146"/>
                  </a:lnTo>
                  <a:lnTo>
                    <a:pt x="1355275" y="624913"/>
                  </a:lnTo>
                  <a:lnTo>
                    <a:pt x="1354746" y="620945"/>
                  </a:lnTo>
                  <a:lnTo>
                    <a:pt x="1354217" y="616977"/>
                  </a:lnTo>
                  <a:lnTo>
                    <a:pt x="1353159" y="613009"/>
                  </a:lnTo>
                  <a:lnTo>
                    <a:pt x="1352101" y="609041"/>
                  </a:lnTo>
                  <a:lnTo>
                    <a:pt x="1350779" y="605601"/>
                  </a:lnTo>
                  <a:lnTo>
                    <a:pt x="1349457" y="601633"/>
                  </a:lnTo>
                  <a:lnTo>
                    <a:pt x="1347606" y="598194"/>
                  </a:lnTo>
                  <a:lnTo>
                    <a:pt x="1345755" y="594491"/>
                  </a:lnTo>
                  <a:lnTo>
                    <a:pt x="1343639" y="591316"/>
                  </a:lnTo>
                  <a:lnTo>
                    <a:pt x="1341524" y="588142"/>
                  </a:lnTo>
                  <a:lnTo>
                    <a:pt x="1339144" y="584703"/>
                  </a:lnTo>
                  <a:lnTo>
                    <a:pt x="1336764" y="581793"/>
                  </a:lnTo>
                  <a:lnTo>
                    <a:pt x="1334119" y="578883"/>
                  </a:lnTo>
                  <a:lnTo>
                    <a:pt x="1331475" y="575708"/>
                  </a:lnTo>
                  <a:lnTo>
                    <a:pt x="1328566" y="573063"/>
                  </a:lnTo>
                  <a:lnTo>
                    <a:pt x="1325657" y="570682"/>
                  </a:lnTo>
                  <a:lnTo>
                    <a:pt x="1322484" y="568301"/>
                  </a:lnTo>
                  <a:lnTo>
                    <a:pt x="1319310" y="565920"/>
                  </a:lnTo>
                  <a:lnTo>
                    <a:pt x="1315873" y="564068"/>
                  </a:lnTo>
                  <a:lnTo>
                    <a:pt x="1312435" y="561952"/>
                  </a:lnTo>
                  <a:lnTo>
                    <a:pt x="1308997" y="560100"/>
                  </a:lnTo>
                  <a:lnTo>
                    <a:pt x="1305030" y="558513"/>
                  </a:lnTo>
                  <a:lnTo>
                    <a:pt x="1301593" y="557190"/>
                  </a:lnTo>
                  <a:lnTo>
                    <a:pt x="1297626" y="555867"/>
                  </a:lnTo>
                  <a:lnTo>
                    <a:pt x="1293395" y="554809"/>
                  </a:lnTo>
                  <a:lnTo>
                    <a:pt x="1289693" y="553751"/>
                  </a:lnTo>
                  <a:lnTo>
                    <a:pt x="1285461" y="553222"/>
                  </a:lnTo>
                  <a:lnTo>
                    <a:pt x="1281230" y="552693"/>
                  </a:lnTo>
                  <a:lnTo>
                    <a:pt x="1276999" y="552428"/>
                  </a:lnTo>
                  <a:lnTo>
                    <a:pt x="1273033" y="552164"/>
                  </a:lnTo>
                  <a:lnTo>
                    <a:pt x="230859" y="552164"/>
                  </a:lnTo>
                  <a:close/>
                  <a:moveTo>
                    <a:pt x="1950691" y="197947"/>
                  </a:moveTo>
                  <a:lnTo>
                    <a:pt x="2231837" y="472902"/>
                  </a:lnTo>
                  <a:lnTo>
                    <a:pt x="1503363" y="1183758"/>
                  </a:lnTo>
                  <a:lnTo>
                    <a:pt x="1503363" y="1898686"/>
                  </a:lnTo>
                  <a:lnTo>
                    <a:pt x="1503099" y="1910326"/>
                  </a:lnTo>
                  <a:lnTo>
                    <a:pt x="1502305" y="1921701"/>
                  </a:lnTo>
                  <a:lnTo>
                    <a:pt x="1500719" y="1933076"/>
                  </a:lnTo>
                  <a:lnTo>
                    <a:pt x="1498603" y="1944187"/>
                  </a:lnTo>
                  <a:lnTo>
                    <a:pt x="1495959" y="1955033"/>
                  </a:lnTo>
                  <a:lnTo>
                    <a:pt x="1493050" y="1965880"/>
                  </a:lnTo>
                  <a:lnTo>
                    <a:pt x="1489348" y="1976197"/>
                  </a:lnTo>
                  <a:lnTo>
                    <a:pt x="1485381" y="1986249"/>
                  </a:lnTo>
                  <a:lnTo>
                    <a:pt x="1480621" y="1996567"/>
                  </a:lnTo>
                  <a:lnTo>
                    <a:pt x="1475332" y="2006090"/>
                  </a:lnTo>
                  <a:lnTo>
                    <a:pt x="1469779" y="2015614"/>
                  </a:lnTo>
                  <a:lnTo>
                    <a:pt x="1463961" y="2024873"/>
                  </a:lnTo>
                  <a:lnTo>
                    <a:pt x="1457614" y="2033338"/>
                  </a:lnTo>
                  <a:lnTo>
                    <a:pt x="1450739" y="2042068"/>
                  </a:lnTo>
                  <a:lnTo>
                    <a:pt x="1443334" y="2050004"/>
                  </a:lnTo>
                  <a:lnTo>
                    <a:pt x="1435930" y="2057940"/>
                  </a:lnTo>
                  <a:lnTo>
                    <a:pt x="1427997" y="2065612"/>
                  </a:lnTo>
                  <a:lnTo>
                    <a:pt x="1419535" y="2072755"/>
                  </a:lnTo>
                  <a:lnTo>
                    <a:pt x="1410543" y="2079104"/>
                  </a:lnTo>
                  <a:lnTo>
                    <a:pt x="1401817" y="2085453"/>
                  </a:lnTo>
                  <a:lnTo>
                    <a:pt x="1392561" y="2091273"/>
                  </a:lnTo>
                  <a:lnTo>
                    <a:pt x="1382777" y="2096828"/>
                  </a:lnTo>
                  <a:lnTo>
                    <a:pt x="1372992" y="2101855"/>
                  </a:lnTo>
                  <a:lnTo>
                    <a:pt x="1362415" y="2106352"/>
                  </a:lnTo>
                  <a:lnTo>
                    <a:pt x="1352101" y="2110320"/>
                  </a:lnTo>
                  <a:lnTo>
                    <a:pt x="1341259" y="2114024"/>
                  </a:lnTo>
                  <a:lnTo>
                    <a:pt x="1330417" y="2116934"/>
                  </a:lnTo>
                  <a:lnTo>
                    <a:pt x="1319310" y="2119314"/>
                  </a:lnTo>
                  <a:lnTo>
                    <a:pt x="1307939" y="2121431"/>
                  </a:lnTo>
                  <a:lnTo>
                    <a:pt x="1296304" y="2123018"/>
                  </a:lnTo>
                  <a:lnTo>
                    <a:pt x="1284933" y="2123812"/>
                  </a:lnTo>
                  <a:lnTo>
                    <a:pt x="1273033" y="2124076"/>
                  </a:lnTo>
                  <a:lnTo>
                    <a:pt x="230859" y="2124076"/>
                  </a:lnTo>
                  <a:lnTo>
                    <a:pt x="218959" y="2123812"/>
                  </a:lnTo>
                  <a:lnTo>
                    <a:pt x="207059" y="2123018"/>
                  </a:lnTo>
                  <a:lnTo>
                    <a:pt x="195688" y="2121431"/>
                  </a:lnTo>
                  <a:lnTo>
                    <a:pt x="184582" y="2119314"/>
                  </a:lnTo>
                  <a:lnTo>
                    <a:pt x="173211" y="2116934"/>
                  </a:lnTo>
                  <a:lnTo>
                    <a:pt x="162104" y="2114024"/>
                  </a:lnTo>
                  <a:lnTo>
                    <a:pt x="151526" y="2110320"/>
                  </a:lnTo>
                  <a:lnTo>
                    <a:pt x="140948" y="2106352"/>
                  </a:lnTo>
                  <a:lnTo>
                    <a:pt x="130900" y="2101855"/>
                  </a:lnTo>
                  <a:lnTo>
                    <a:pt x="120851" y="2096828"/>
                  </a:lnTo>
                  <a:lnTo>
                    <a:pt x="111331" y="2091273"/>
                  </a:lnTo>
                  <a:lnTo>
                    <a:pt x="101811" y="2085453"/>
                  </a:lnTo>
                  <a:lnTo>
                    <a:pt x="92820" y="2079104"/>
                  </a:lnTo>
                  <a:lnTo>
                    <a:pt x="84357" y="2072755"/>
                  </a:lnTo>
                  <a:lnTo>
                    <a:pt x="75895" y="2065612"/>
                  </a:lnTo>
                  <a:lnTo>
                    <a:pt x="67962" y="2057940"/>
                  </a:lnTo>
                  <a:lnTo>
                    <a:pt x="60293" y="2050004"/>
                  </a:lnTo>
                  <a:lnTo>
                    <a:pt x="53153" y="2042068"/>
                  </a:lnTo>
                  <a:lnTo>
                    <a:pt x="46278" y="2033338"/>
                  </a:lnTo>
                  <a:lnTo>
                    <a:pt x="39666" y="2024873"/>
                  </a:lnTo>
                  <a:lnTo>
                    <a:pt x="33584" y="2015614"/>
                  </a:lnTo>
                  <a:lnTo>
                    <a:pt x="28031" y="2006090"/>
                  </a:lnTo>
                  <a:lnTo>
                    <a:pt x="23006" y="1996567"/>
                  </a:lnTo>
                  <a:lnTo>
                    <a:pt x="18511" y="1986249"/>
                  </a:lnTo>
                  <a:lnTo>
                    <a:pt x="14280" y="1976197"/>
                  </a:lnTo>
                  <a:lnTo>
                    <a:pt x="10578" y="1965880"/>
                  </a:lnTo>
                  <a:lnTo>
                    <a:pt x="7669" y="1955033"/>
                  </a:lnTo>
                  <a:lnTo>
                    <a:pt x="4760" y="1944187"/>
                  </a:lnTo>
                  <a:lnTo>
                    <a:pt x="2909" y="1933076"/>
                  </a:lnTo>
                  <a:lnTo>
                    <a:pt x="1322" y="1921701"/>
                  </a:lnTo>
                  <a:lnTo>
                    <a:pt x="529" y="1910326"/>
                  </a:lnTo>
                  <a:lnTo>
                    <a:pt x="0" y="1898686"/>
                  </a:lnTo>
                  <a:lnTo>
                    <a:pt x="0" y="633378"/>
                  </a:lnTo>
                  <a:lnTo>
                    <a:pt x="529" y="621739"/>
                  </a:lnTo>
                  <a:lnTo>
                    <a:pt x="1322" y="610363"/>
                  </a:lnTo>
                  <a:lnTo>
                    <a:pt x="2909" y="598988"/>
                  </a:lnTo>
                  <a:lnTo>
                    <a:pt x="4760" y="587613"/>
                  </a:lnTo>
                  <a:lnTo>
                    <a:pt x="7669" y="577031"/>
                  </a:lnTo>
                  <a:lnTo>
                    <a:pt x="10578" y="566449"/>
                  </a:lnTo>
                  <a:lnTo>
                    <a:pt x="14280" y="555867"/>
                  </a:lnTo>
                  <a:lnTo>
                    <a:pt x="18511" y="545550"/>
                  </a:lnTo>
                  <a:lnTo>
                    <a:pt x="23006" y="535762"/>
                  </a:lnTo>
                  <a:lnTo>
                    <a:pt x="28031" y="525974"/>
                  </a:lnTo>
                  <a:lnTo>
                    <a:pt x="33584" y="516451"/>
                  </a:lnTo>
                  <a:lnTo>
                    <a:pt x="39666" y="507456"/>
                  </a:lnTo>
                  <a:lnTo>
                    <a:pt x="46278" y="498462"/>
                  </a:lnTo>
                  <a:lnTo>
                    <a:pt x="53153" y="489996"/>
                  </a:lnTo>
                  <a:lnTo>
                    <a:pt x="60293" y="481795"/>
                  </a:lnTo>
                  <a:lnTo>
                    <a:pt x="67962" y="474124"/>
                  </a:lnTo>
                  <a:lnTo>
                    <a:pt x="75895" y="466717"/>
                  </a:lnTo>
                  <a:lnTo>
                    <a:pt x="84357" y="459574"/>
                  </a:lnTo>
                  <a:lnTo>
                    <a:pt x="92820" y="452696"/>
                  </a:lnTo>
                  <a:lnTo>
                    <a:pt x="101811" y="446347"/>
                  </a:lnTo>
                  <a:lnTo>
                    <a:pt x="111331" y="440527"/>
                  </a:lnTo>
                  <a:lnTo>
                    <a:pt x="120851" y="435236"/>
                  </a:lnTo>
                  <a:lnTo>
                    <a:pt x="130900" y="430474"/>
                  </a:lnTo>
                  <a:lnTo>
                    <a:pt x="140948" y="425712"/>
                  </a:lnTo>
                  <a:lnTo>
                    <a:pt x="151526" y="421744"/>
                  </a:lnTo>
                  <a:lnTo>
                    <a:pt x="162104" y="418305"/>
                  </a:lnTo>
                  <a:lnTo>
                    <a:pt x="173211" y="415131"/>
                  </a:lnTo>
                  <a:lnTo>
                    <a:pt x="184582" y="412485"/>
                  </a:lnTo>
                  <a:lnTo>
                    <a:pt x="195688" y="410634"/>
                  </a:lnTo>
                  <a:lnTo>
                    <a:pt x="207059" y="409311"/>
                  </a:lnTo>
                  <a:lnTo>
                    <a:pt x="218959" y="408253"/>
                  </a:lnTo>
                  <a:lnTo>
                    <a:pt x="230859" y="407988"/>
                  </a:lnTo>
                  <a:lnTo>
                    <a:pt x="1273033" y="407988"/>
                  </a:lnTo>
                  <a:lnTo>
                    <a:pt x="1284933" y="408253"/>
                  </a:lnTo>
                  <a:lnTo>
                    <a:pt x="1296304" y="409311"/>
                  </a:lnTo>
                  <a:lnTo>
                    <a:pt x="1307939" y="410369"/>
                  </a:lnTo>
                  <a:lnTo>
                    <a:pt x="1319310" y="412485"/>
                  </a:lnTo>
                  <a:lnTo>
                    <a:pt x="1330417" y="415131"/>
                  </a:lnTo>
                  <a:lnTo>
                    <a:pt x="1341259" y="418305"/>
                  </a:lnTo>
                  <a:lnTo>
                    <a:pt x="1352101" y="421744"/>
                  </a:lnTo>
                  <a:lnTo>
                    <a:pt x="1362415" y="425712"/>
                  </a:lnTo>
                  <a:lnTo>
                    <a:pt x="1372992" y="430210"/>
                  </a:lnTo>
                  <a:lnTo>
                    <a:pt x="1382777" y="435236"/>
                  </a:lnTo>
                  <a:lnTo>
                    <a:pt x="1392561" y="440527"/>
                  </a:lnTo>
                  <a:lnTo>
                    <a:pt x="1401817" y="446347"/>
                  </a:lnTo>
                  <a:lnTo>
                    <a:pt x="1410543" y="452696"/>
                  </a:lnTo>
                  <a:lnTo>
                    <a:pt x="1419535" y="459574"/>
                  </a:lnTo>
                  <a:lnTo>
                    <a:pt x="1427997" y="466452"/>
                  </a:lnTo>
                  <a:lnTo>
                    <a:pt x="1435930" y="473859"/>
                  </a:lnTo>
                  <a:lnTo>
                    <a:pt x="1443334" y="481795"/>
                  </a:lnTo>
                  <a:lnTo>
                    <a:pt x="1450739" y="489996"/>
                  </a:lnTo>
                  <a:lnTo>
                    <a:pt x="1457614" y="498462"/>
                  </a:lnTo>
                  <a:lnTo>
                    <a:pt x="1463961" y="507456"/>
                  </a:lnTo>
                  <a:lnTo>
                    <a:pt x="1469779" y="516451"/>
                  </a:lnTo>
                  <a:lnTo>
                    <a:pt x="1475332" y="525974"/>
                  </a:lnTo>
                  <a:lnTo>
                    <a:pt x="1480621" y="535762"/>
                  </a:lnTo>
                  <a:lnTo>
                    <a:pt x="1485381" y="545550"/>
                  </a:lnTo>
                  <a:lnTo>
                    <a:pt x="1489348" y="555867"/>
                  </a:lnTo>
                  <a:lnTo>
                    <a:pt x="1493050" y="566449"/>
                  </a:lnTo>
                  <a:lnTo>
                    <a:pt x="1495959" y="577031"/>
                  </a:lnTo>
                  <a:lnTo>
                    <a:pt x="1498603" y="587613"/>
                  </a:lnTo>
                  <a:lnTo>
                    <a:pt x="1500719" y="598988"/>
                  </a:lnTo>
                  <a:lnTo>
                    <a:pt x="1502305" y="610363"/>
                  </a:lnTo>
                  <a:lnTo>
                    <a:pt x="1503099" y="621739"/>
                  </a:lnTo>
                  <a:lnTo>
                    <a:pt x="1503363" y="633378"/>
                  </a:lnTo>
                  <a:lnTo>
                    <a:pt x="1503363" y="635094"/>
                  </a:lnTo>
                  <a:lnTo>
                    <a:pt x="1950691" y="197947"/>
                  </a:lnTo>
                  <a:close/>
                  <a:moveTo>
                    <a:pt x="2235011" y="0"/>
                  </a:moveTo>
                  <a:lnTo>
                    <a:pt x="2244532" y="265"/>
                  </a:lnTo>
                  <a:lnTo>
                    <a:pt x="2254054" y="794"/>
                  </a:lnTo>
                  <a:lnTo>
                    <a:pt x="2263575" y="2117"/>
                  </a:lnTo>
                  <a:lnTo>
                    <a:pt x="2272832" y="3440"/>
                  </a:lnTo>
                  <a:lnTo>
                    <a:pt x="2282354" y="5557"/>
                  </a:lnTo>
                  <a:lnTo>
                    <a:pt x="2291611" y="7939"/>
                  </a:lnTo>
                  <a:lnTo>
                    <a:pt x="2300867" y="11115"/>
                  </a:lnTo>
                  <a:lnTo>
                    <a:pt x="2309860" y="14290"/>
                  </a:lnTo>
                  <a:lnTo>
                    <a:pt x="2318588" y="18260"/>
                  </a:lnTo>
                  <a:lnTo>
                    <a:pt x="2327316" y="22229"/>
                  </a:lnTo>
                  <a:lnTo>
                    <a:pt x="2336044" y="26728"/>
                  </a:lnTo>
                  <a:lnTo>
                    <a:pt x="2344243" y="32021"/>
                  </a:lnTo>
                  <a:lnTo>
                    <a:pt x="2352442" y="37578"/>
                  </a:lnTo>
                  <a:lnTo>
                    <a:pt x="2360376" y="43400"/>
                  </a:lnTo>
                  <a:lnTo>
                    <a:pt x="2368046" y="50016"/>
                  </a:lnTo>
                  <a:lnTo>
                    <a:pt x="2375187" y="56897"/>
                  </a:lnTo>
                  <a:lnTo>
                    <a:pt x="2382328" y="64042"/>
                  </a:lnTo>
                  <a:lnTo>
                    <a:pt x="2388940" y="71451"/>
                  </a:lnTo>
                  <a:lnTo>
                    <a:pt x="2395024" y="79126"/>
                  </a:lnTo>
                  <a:lnTo>
                    <a:pt x="2400842" y="87065"/>
                  </a:lnTo>
                  <a:lnTo>
                    <a:pt x="2406132" y="95533"/>
                  </a:lnTo>
                  <a:lnTo>
                    <a:pt x="2410893" y="103737"/>
                  </a:lnTo>
                  <a:lnTo>
                    <a:pt x="2415124" y="112205"/>
                  </a:lnTo>
                  <a:lnTo>
                    <a:pt x="2418827" y="120938"/>
                  </a:lnTo>
                  <a:lnTo>
                    <a:pt x="2422265" y="129671"/>
                  </a:lnTo>
                  <a:lnTo>
                    <a:pt x="2425175" y="138669"/>
                  </a:lnTo>
                  <a:lnTo>
                    <a:pt x="2427820" y="147666"/>
                  </a:lnTo>
                  <a:lnTo>
                    <a:pt x="2429935" y="156928"/>
                  </a:lnTo>
                  <a:lnTo>
                    <a:pt x="2431522" y="165926"/>
                  </a:lnTo>
                  <a:lnTo>
                    <a:pt x="2432580" y="175188"/>
                  </a:lnTo>
                  <a:lnTo>
                    <a:pt x="2433109" y="184450"/>
                  </a:lnTo>
                  <a:lnTo>
                    <a:pt x="2433638" y="193713"/>
                  </a:lnTo>
                  <a:lnTo>
                    <a:pt x="2433109" y="203239"/>
                  </a:lnTo>
                  <a:lnTo>
                    <a:pt x="2432580" y="212502"/>
                  </a:lnTo>
                  <a:lnTo>
                    <a:pt x="2431522" y="221764"/>
                  </a:lnTo>
                  <a:lnTo>
                    <a:pt x="2429935" y="231026"/>
                  </a:lnTo>
                  <a:lnTo>
                    <a:pt x="2427820" y="240024"/>
                  </a:lnTo>
                  <a:lnTo>
                    <a:pt x="2425175" y="249021"/>
                  </a:lnTo>
                  <a:lnTo>
                    <a:pt x="2422265" y="258019"/>
                  </a:lnTo>
                  <a:lnTo>
                    <a:pt x="2418827" y="267016"/>
                  </a:lnTo>
                  <a:lnTo>
                    <a:pt x="2415124" y="275485"/>
                  </a:lnTo>
                  <a:lnTo>
                    <a:pt x="2410893" y="283953"/>
                  </a:lnTo>
                  <a:lnTo>
                    <a:pt x="2406132" y="292157"/>
                  </a:lnTo>
                  <a:lnTo>
                    <a:pt x="2400842" y="300625"/>
                  </a:lnTo>
                  <a:lnTo>
                    <a:pt x="2395024" y="308564"/>
                  </a:lnTo>
                  <a:lnTo>
                    <a:pt x="2388940" y="316238"/>
                  </a:lnTo>
                  <a:lnTo>
                    <a:pt x="2382328" y="323648"/>
                  </a:lnTo>
                  <a:lnTo>
                    <a:pt x="2375187" y="330793"/>
                  </a:lnTo>
                  <a:lnTo>
                    <a:pt x="2295842" y="408596"/>
                  </a:lnTo>
                  <a:lnTo>
                    <a:pt x="2015490" y="134434"/>
                  </a:lnTo>
                  <a:lnTo>
                    <a:pt x="2095099" y="56897"/>
                  </a:lnTo>
                  <a:lnTo>
                    <a:pt x="2102505" y="50016"/>
                  </a:lnTo>
                  <a:lnTo>
                    <a:pt x="2110175" y="43400"/>
                  </a:lnTo>
                  <a:lnTo>
                    <a:pt x="2117845" y="37578"/>
                  </a:lnTo>
                  <a:lnTo>
                    <a:pt x="2126044" y="32021"/>
                  </a:lnTo>
                  <a:lnTo>
                    <a:pt x="2134507" y="26728"/>
                  </a:lnTo>
                  <a:lnTo>
                    <a:pt x="2142971" y="22229"/>
                  </a:lnTo>
                  <a:lnTo>
                    <a:pt x="2151963" y="18260"/>
                  </a:lnTo>
                  <a:lnTo>
                    <a:pt x="2160427" y="14290"/>
                  </a:lnTo>
                  <a:lnTo>
                    <a:pt x="2169684" y="11115"/>
                  </a:lnTo>
                  <a:lnTo>
                    <a:pt x="2178676" y="7939"/>
                  </a:lnTo>
                  <a:lnTo>
                    <a:pt x="2187933" y="5557"/>
                  </a:lnTo>
                  <a:lnTo>
                    <a:pt x="2197454" y="3440"/>
                  </a:lnTo>
                  <a:lnTo>
                    <a:pt x="2206447" y="2117"/>
                  </a:lnTo>
                  <a:lnTo>
                    <a:pt x="2215968" y="794"/>
                  </a:lnTo>
                  <a:lnTo>
                    <a:pt x="2225490" y="265"/>
                  </a:lnTo>
                  <a:lnTo>
                    <a:pt x="223501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>
              <a:norm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5" name="KSO_Shape"/>
            <p:cNvSpPr/>
            <p:nvPr>
              <p:custDataLst>
                <p:tags r:id="rId2"/>
              </p:custDataLst>
            </p:nvPr>
          </p:nvSpPr>
          <p:spPr bwMode="auto">
            <a:xfrm>
              <a:off x="2923766" y="2812428"/>
              <a:ext cx="706467" cy="616572"/>
            </a:xfrm>
            <a:custGeom>
              <a:avLst/>
              <a:gdLst>
                <a:gd name="T0" fmla="*/ 979217 w 2433638"/>
                <a:gd name="T1" fmla="*/ 1098870 h 2124076"/>
                <a:gd name="T2" fmla="*/ 173881 w 2433638"/>
                <a:gd name="T3" fmla="*/ 432901 h 2124076"/>
                <a:gd name="T4" fmla="*/ 155458 w 2433638"/>
                <a:gd name="T5" fmla="*/ 437460 h 2124076"/>
                <a:gd name="T6" fmla="*/ 139312 w 2433638"/>
                <a:gd name="T7" fmla="*/ 446991 h 2124076"/>
                <a:gd name="T8" fmla="*/ 126684 w 2433638"/>
                <a:gd name="T9" fmla="*/ 460667 h 2124076"/>
                <a:gd name="T10" fmla="*/ 118611 w 2433638"/>
                <a:gd name="T11" fmla="*/ 477036 h 2124076"/>
                <a:gd name="T12" fmla="*/ 115713 w 2433638"/>
                <a:gd name="T13" fmla="*/ 496099 h 2124076"/>
                <a:gd name="T14" fmla="*/ 117576 w 2433638"/>
                <a:gd name="T15" fmla="*/ 1502909 h 2124076"/>
                <a:gd name="T16" fmla="*/ 125029 w 2433638"/>
                <a:gd name="T17" fmla="*/ 1520107 h 2124076"/>
                <a:gd name="T18" fmla="*/ 137035 w 2433638"/>
                <a:gd name="T19" fmla="*/ 1534197 h 2124076"/>
                <a:gd name="T20" fmla="*/ 152560 w 2433638"/>
                <a:gd name="T21" fmla="*/ 1544350 h 2124076"/>
                <a:gd name="T22" fmla="*/ 170776 w 2433638"/>
                <a:gd name="T23" fmla="*/ 1549944 h 2124076"/>
                <a:gd name="T24" fmla="*/ 1002920 w 2433638"/>
                <a:gd name="T25" fmla="*/ 1550566 h 2124076"/>
                <a:gd name="T26" fmla="*/ 1021550 w 2433638"/>
                <a:gd name="T27" fmla="*/ 1545800 h 2124076"/>
                <a:gd name="T28" fmla="*/ 1037696 w 2433638"/>
                <a:gd name="T29" fmla="*/ 1536269 h 2124076"/>
                <a:gd name="T30" fmla="*/ 1050116 w 2433638"/>
                <a:gd name="T31" fmla="*/ 1522800 h 2124076"/>
                <a:gd name="T32" fmla="*/ 1058396 w 2433638"/>
                <a:gd name="T33" fmla="*/ 1506017 h 2124076"/>
                <a:gd name="T34" fmla="*/ 1061294 w 2433638"/>
                <a:gd name="T35" fmla="*/ 1487161 h 2124076"/>
                <a:gd name="T36" fmla="*/ 1061087 w 2433638"/>
                <a:gd name="T37" fmla="*/ 492784 h 2124076"/>
                <a:gd name="T38" fmla="*/ 1057361 w 2433638"/>
                <a:gd name="T39" fmla="*/ 474342 h 2124076"/>
                <a:gd name="T40" fmla="*/ 1048253 w 2433638"/>
                <a:gd name="T41" fmla="*/ 457973 h 2124076"/>
                <a:gd name="T42" fmla="*/ 1035212 w 2433638"/>
                <a:gd name="T43" fmla="*/ 445126 h 2124076"/>
                <a:gd name="T44" fmla="*/ 1018859 w 2433638"/>
                <a:gd name="T45" fmla="*/ 436424 h 2124076"/>
                <a:gd name="T46" fmla="*/ 999608 w 2433638"/>
                <a:gd name="T47" fmla="*/ 432694 h 2124076"/>
                <a:gd name="T48" fmla="*/ 1176801 w 2433638"/>
                <a:gd name="T49" fmla="*/ 1487161 h 2124076"/>
                <a:gd name="T50" fmla="*/ 1168728 w 2433638"/>
                <a:gd name="T51" fmla="*/ 1539792 h 2124076"/>
                <a:gd name="T52" fmla="*/ 1145957 w 2433638"/>
                <a:gd name="T53" fmla="*/ 1585998 h 2124076"/>
                <a:gd name="T54" fmla="*/ 1111182 w 2433638"/>
                <a:gd name="T55" fmla="*/ 1623502 h 2124076"/>
                <a:gd name="T56" fmla="*/ 1066469 w 2433638"/>
                <a:gd name="T57" fmla="*/ 1649818 h 2124076"/>
                <a:gd name="T58" fmla="*/ 1014719 w 2433638"/>
                <a:gd name="T59" fmla="*/ 1662871 h 2124076"/>
                <a:gd name="T60" fmla="*/ 153180 w 2433638"/>
                <a:gd name="T61" fmla="*/ 1661628 h 2124076"/>
                <a:gd name="T62" fmla="*/ 102466 w 2433638"/>
                <a:gd name="T63" fmla="*/ 1646295 h 2124076"/>
                <a:gd name="T64" fmla="*/ 59409 w 2433638"/>
                <a:gd name="T65" fmla="*/ 1617908 h 2124076"/>
                <a:gd name="T66" fmla="*/ 26289 w 2433638"/>
                <a:gd name="T67" fmla="*/ 1578746 h 2124076"/>
                <a:gd name="T68" fmla="*/ 6003 w 2433638"/>
                <a:gd name="T69" fmla="*/ 1531296 h 2124076"/>
                <a:gd name="T70" fmla="*/ 0 w 2433638"/>
                <a:gd name="T71" fmla="*/ 496099 h 2124076"/>
                <a:gd name="T72" fmla="*/ 8280 w 2433638"/>
                <a:gd name="T73" fmla="*/ 443676 h 2124076"/>
                <a:gd name="T74" fmla="*/ 31050 w 2433638"/>
                <a:gd name="T75" fmla="*/ 397469 h 2124076"/>
                <a:gd name="T76" fmla="*/ 66033 w 2433638"/>
                <a:gd name="T77" fmla="*/ 359965 h 2124076"/>
                <a:gd name="T78" fmla="*/ 110331 w 2433638"/>
                <a:gd name="T79" fmla="*/ 333442 h 2124076"/>
                <a:gd name="T80" fmla="*/ 162081 w 2433638"/>
                <a:gd name="T81" fmla="*/ 320596 h 2124076"/>
                <a:gd name="T82" fmla="*/ 1023827 w 2433638"/>
                <a:gd name="T83" fmla="*/ 321425 h 2124076"/>
                <a:gd name="T84" fmla="*/ 1074749 w 2433638"/>
                <a:gd name="T85" fmla="*/ 336966 h 2124076"/>
                <a:gd name="T86" fmla="*/ 1117806 w 2433638"/>
                <a:gd name="T87" fmla="*/ 365352 h 2124076"/>
                <a:gd name="T88" fmla="*/ 1150512 w 2433638"/>
                <a:gd name="T89" fmla="*/ 404514 h 2124076"/>
                <a:gd name="T90" fmla="*/ 1171005 w 2433638"/>
                <a:gd name="T91" fmla="*/ 451964 h 2124076"/>
                <a:gd name="T92" fmla="*/ 1176801 w 2433638"/>
                <a:gd name="T93" fmla="*/ 497443 h 2124076"/>
                <a:gd name="T94" fmla="*/ 1779124 w 2433638"/>
                <a:gd name="T95" fmla="*/ 2694 h 2124076"/>
                <a:gd name="T96" fmla="*/ 1821773 w 2433638"/>
                <a:gd name="T97" fmla="*/ 17411 h 2124076"/>
                <a:gd name="T98" fmla="*/ 1859246 w 2433638"/>
                <a:gd name="T99" fmla="*/ 44565 h 2124076"/>
                <a:gd name="T100" fmla="*/ 1887196 w 2433638"/>
                <a:gd name="T101" fmla="*/ 81253 h 2124076"/>
                <a:gd name="T102" fmla="*/ 1902101 w 2433638"/>
                <a:gd name="T103" fmla="*/ 122915 h 2124076"/>
                <a:gd name="T104" fmla="*/ 1904172 w 2433638"/>
                <a:gd name="T105" fmla="*/ 166444 h 2124076"/>
                <a:gd name="T106" fmla="*/ 1893406 w 2433638"/>
                <a:gd name="T107" fmla="*/ 209142 h 2124076"/>
                <a:gd name="T108" fmla="*/ 1870011 w 2433638"/>
                <a:gd name="T109" fmla="*/ 247696 h 2124076"/>
                <a:gd name="T110" fmla="*/ 1645796 w 2433638"/>
                <a:gd name="T111" fmla="*/ 39175 h 2124076"/>
                <a:gd name="T112" fmla="*/ 1684511 w 2433638"/>
                <a:gd name="T113" fmla="*/ 14302 h 2124076"/>
                <a:gd name="T114" fmla="*/ 1727160 w 2433638"/>
                <a:gd name="T115" fmla="*/ 1658 h 212407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433638" h="2124076">
                  <a:moveTo>
                    <a:pt x="713371" y="1577975"/>
                  </a:moveTo>
                  <a:lnTo>
                    <a:pt x="804863" y="1667192"/>
                  </a:lnTo>
                  <a:lnTo>
                    <a:pt x="574675" y="1801813"/>
                  </a:lnTo>
                  <a:lnTo>
                    <a:pt x="713371" y="1577975"/>
                  </a:lnTo>
                  <a:close/>
                  <a:moveTo>
                    <a:pt x="994071" y="1152525"/>
                  </a:moveTo>
                  <a:lnTo>
                    <a:pt x="1250950" y="1402947"/>
                  </a:lnTo>
                  <a:lnTo>
                    <a:pt x="852445" y="1631950"/>
                  </a:lnTo>
                  <a:lnTo>
                    <a:pt x="757237" y="1538868"/>
                  </a:lnTo>
                  <a:lnTo>
                    <a:pt x="994071" y="1152525"/>
                  </a:lnTo>
                  <a:close/>
                  <a:moveTo>
                    <a:pt x="230859" y="552164"/>
                  </a:moveTo>
                  <a:lnTo>
                    <a:pt x="226364" y="552428"/>
                  </a:lnTo>
                  <a:lnTo>
                    <a:pt x="222133" y="552693"/>
                  </a:lnTo>
                  <a:lnTo>
                    <a:pt x="218166" y="553222"/>
                  </a:lnTo>
                  <a:lnTo>
                    <a:pt x="213935" y="553751"/>
                  </a:lnTo>
                  <a:lnTo>
                    <a:pt x="209968" y="554809"/>
                  </a:lnTo>
                  <a:lnTo>
                    <a:pt x="206266" y="555867"/>
                  </a:lnTo>
                  <a:lnTo>
                    <a:pt x="202299" y="557190"/>
                  </a:lnTo>
                  <a:lnTo>
                    <a:pt x="198597" y="558513"/>
                  </a:lnTo>
                  <a:lnTo>
                    <a:pt x="194895" y="560100"/>
                  </a:lnTo>
                  <a:lnTo>
                    <a:pt x="191457" y="561952"/>
                  </a:lnTo>
                  <a:lnTo>
                    <a:pt x="187755" y="564068"/>
                  </a:lnTo>
                  <a:lnTo>
                    <a:pt x="184582" y="565920"/>
                  </a:lnTo>
                  <a:lnTo>
                    <a:pt x="181144" y="568301"/>
                  </a:lnTo>
                  <a:lnTo>
                    <a:pt x="177971" y="570682"/>
                  </a:lnTo>
                  <a:lnTo>
                    <a:pt x="175062" y="573063"/>
                  </a:lnTo>
                  <a:lnTo>
                    <a:pt x="171888" y="575708"/>
                  </a:lnTo>
                  <a:lnTo>
                    <a:pt x="169244" y="578883"/>
                  </a:lnTo>
                  <a:lnTo>
                    <a:pt x="166599" y="581793"/>
                  </a:lnTo>
                  <a:lnTo>
                    <a:pt x="164219" y="584703"/>
                  </a:lnTo>
                  <a:lnTo>
                    <a:pt x="161839" y="588142"/>
                  </a:lnTo>
                  <a:lnTo>
                    <a:pt x="159724" y="591316"/>
                  </a:lnTo>
                  <a:lnTo>
                    <a:pt x="157608" y="594491"/>
                  </a:lnTo>
                  <a:lnTo>
                    <a:pt x="156022" y="598194"/>
                  </a:lnTo>
                  <a:lnTo>
                    <a:pt x="154435" y="601633"/>
                  </a:lnTo>
                  <a:lnTo>
                    <a:pt x="152848" y="605601"/>
                  </a:lnTo>
                  <a:lnTo>
                    <a:pt x="151526" y="609041"/>
                  </a:lnTo>
                  <a:lnTo>
                    <a:pt x="150204" y="613009"/>
                  </a:lnTo>
                  <a:lnTo>
                    <a:pt x="149411" y="616977"/>
                  </a:lnTo>
                  <a:lnTo>
                    <a:pt x="148882" y="620945"/>
                  </a:lnTo>
                  <a:lnTo>
                    <a:pt x="148088" y="624913"/>
                  </a:lnTo>
                  <a:lnTo>
                    <a:pt x="147824" y="629146"/>
                  </a:lnTo>
                  <a:lnTo>
                    <a:pt x="147824" y="633378"/>
                  </a:lnTo>
                  <a:lnTo>
                    <a:pt x="147824" y="1898686"/>
                  </a:lnTo>
                  <a:lnTo>
                    <a:pt x="147824" y="1902918"/>
                  </a:lnTo>
                  <a:lnTo>
                    <a:pt x="148088" y="1906887"/>
                  </a:lnTo>
                  <a:lnTo>
                    <a:pt x="148882" y="1911119"/>
                  </a:lnTo>
                  <a:lnTo>
                    <a:pt x="149411" y="1915087"/>
                  </a:lnTo>
                  <a:lnTo>
                    <a:pt x="150204" y="1918791"/>
                  </a:lnTo>
                  <a:lnTo>
                    <a:pt x="151526" y="1922759"/>
                  </a:lnTo>
                  <a:lnTo>
                    <a:pt x="152848" y="1926463"/>
                  </a:lnTo>
                  <a:lnTo>
                    <a:pt x="154435" y="1930166"/>
                  </a:lnTo>
                  <a:lnTo>
                    <a:pt x="156022" y="1933605"/>
                  </a:lnTo>
                  <a:lnTo>
                    <a:pt x="157608" y="1937309"/>
                  </a:lnTo>
                  <a:lnTo>
                    <a:pt x="159724" y="1940748"/>
                  </a:lnTo>
                  <a:lnTo>
                    <a:pt x="161839" y="1944187"/>
                  </a:lnTo>
                  <a:lnTo>
                    <a:pt x="164219" y="1947097"/>
                  </a:lnTo>
                  <a:lnTo>
                    <a:pt x="166599" y="1950272"/>
                  </a:lnTo>
                  <a:lnTo>
                    <a:pt x="169244" y="1953446"/>
                  </a:lnTo>
                  <a:lnTo>
                    <a:pt x="171888" y="1956091"/>
                  </a:lnTo>
                  <a:lnTo>
                    <a:pt x="175062" y="1958737"/>
                  </a:lnTo>
                  <a:lnTo>
                    <a:pt x="177971" y="1961382"/>
                  </a:lnTo>
                  <a:lnTo>
                    <a:pt x="181144" y="1963763"/>
                  </a:lnTo>
                  <a:lnTo>
                    <a:pt x="184582" y="1965880"/>
                  </a:lnTo>
                  <a:lnTo>
                    <a:pt x="187755" y="1967996"/>
                  </a:lnTo>
                  <a:lnTo>
                    <a:pt x="191457" y="1970112"/>
                  </a:lnTo>
                  <a:lnTo>
                    <a:pt x="194895" y="1971700"/>
                  </a:lnTo>
                  <a:lnTo>
                    <a:pt x="198597" y="1973551"/>
                  </a:lnTo>
                  <a:lnTo>
                    <a:pt x="202299" y="1974874"/>
                  </a:lnTo>
                  <a:lnTo>
                    <a:pt x="206266" y="1976197"/>
                  </a:lnTo>
                  <a:lnTo>
                    <a:pt x="209968" y="1977255"/>
                  </a:lnTo>
                  <a:lnTo>
                    <a:pt x="213935" y="1978049"/>
                  </a:lnTo>
                  <a:lnTo>
                    <a:pt x="218166" y="1978842"/>
                  </a:lnTo>
                  <a:lnTo>
                    <a:pt x="222133" y="1979636"/>
                  </a:lnTo>
                  <a:lnTo>
                    <a:pt x="226364" y="1979900"/>
                  </a:lnTo>
                  <a:lnTo>
                    <a:pt x="230859" y="1979900"/>
                  </a:lnTo>
                  <a:lnTo>
                    <a:pt x="1273033" y="1979900"/>
                  </a:lnTo>
                  <a:lnTo>
                    <a:pt x="1276999" y="1979900"/>
                  </a:lnTo>
                  <a:lnTo>
                    <a:pt x="1281230" y="1979636"/>
                  </a:lnTo>
                  <a:lnTo>
                    <a:pt x="1285461" y="1978842"/>
                  </a:lnTo>
                  <a:lnTo>
                    <a:pt x="1289693" y="1978049"/>
                  </a:lnTo>
                  <a:lnTo>
                    <a:pt x="1293395" y="1977255"/>
                  </a:lnTo>
                  <a:lnTo>
                    <a:pt x="1297626" y="1976197"/>
                  </a:lnTo>
                  <a:lnTo>
                    <a:pt x="1301593" y="1974874"/>
                  </a:lnTo>
                  <a:lnTo>
                    <a:pt x="1305030" y="1973551"/>
                  </a:lnTo>
                  <a:lnTo>
                    <a:pt x="1308997" y="1971700"/>
                  </a:lnTo>
                  <a:lnTo>
                    <a:pt x="1312435" y="1970112"/>
                  </a:lnTo>
                  <a:lnTo>
                    <a:pt x="1315873" y="1967996"/>
                  </a:lnTo>
                  <a:lnTo>
                    <a:pt x="1319310" y="1965880"/>
                  </a:lnTo>
                  <a:lnTo>
                    <a:pt x="1322484" y="1963763"/>
                  </a:lnTo>
                  <a:lnTo>
                    <a:pt x="1325657" y="1961382"/>
                  </a:lnTo>
                  <a:lnTo>
                    <a:pt x="1328566" y="1958737"/>
                  </a:lnTo>
                  <a:lnTo>
                    <a:pt x="1331475" y="1956091"/>
                  </a:lnTo>
                  <a:lnTo>
                    <a:pt x="1334119" y="1953446"/>
                  </a:lnTo>
                  <a:lnTo>
                    <a:pt x="1336764" y="1950272"/>
                  </a:lnTo>
                  <a:lnTo>
                    <a:pt x="1339144" y="1947097"/>
                  </a:lnTo>
                  <a:lnTo>
                    <a:pt x="1341524" y="1944187"/>
                  </a:lnTo>
                  <a:lnTo>
                    <a:pt x="1343639" y="1940748"/>
                  </a:lnTo>
                  <a:lnTo>
                    <a:pt x="1345755" y="1937309"/>
                  </a:lnTo>
                  <a:lnTo>
                    <a:pt x="1347606" y="1933605"/>
                  </a:lnTo>
                  <a:lnTo>
                    <a:pt x="1349457" y="1930166"/>
                  </a:lnTo>
                  <a:lnTo>
                    <a:pt x="1350779" y="1926463"/>
                  </a:lnTo>
                  <a:lnTo>
                    <a:pt x="1352101" y="1922759"/>
                  </a:lnTo>
                  <a:lnTo>
                    <a:pt x="1353159" y="1918791"/>
                  </a:lnTo>
                  <a:lnTo>
                    <a:pt x="1354217" y="1915087"/>
                  </a:lnTo>
                  <a:lnTo>
                    <a:pt x="1354746" y="1911119"/>
                  </a:lnTo>
                  <a:lnTo>
                    <a:pt x="1355275" y="1906887"/>
                  </a:lnTo>
                  <a:lnTo>
                    <a:pt x="1355539" y="1902918"/>
                  </a:lnTo>
                  <a:lnTo>
                    <a:pt x="1355804" y="1898686"/>
                  </a:lnTo>
                  <a:lnTo>
                    <a:pt x="1355804" y="1327749"/>
                  </a:lnTo>
                  <a:lnTo>
                    <a:pt x="1312492" y="1370013"/>
                  </a:lnTo>
                  <a:lnTo>
                    <a:pt x="1031875" y="1095852"/>
                  </a:lnTo>
                  <a:lnTo>
                    <a:pt x="1355804" y="779295"/>
                  </a:lnTo>
                  <a:lnTo>
                    <a:pt x="1355804" y="633378"/>
                  </a:lnTo>
                  <a:lnTo>
                    <a:pt x="1355539" y="629146"/>
                  </a:lnTo>
                  <a:lnTo>
                    <a:pt x="1355275" y="624913"/>
                  </a:lnTo>
                  <a:lnTo>
                    <a:pt x="1354746" y="620945"/>
                  </a:lnTo>
                  <a:lnTo>
                    <a:pt x="1354217" y="616977"/>
                  </a:lnTo>
                  <a:lnTo>
                    <a:pt x="1353159" y="613009"/>
                  </a:lnTo>
                  <a:lnTo>
                    <a:pt x="1352101" y="609041"/>
                  </a:lnTo>
                  <a:lnTo>
                    <a:pt x="1350779" y="605601"/>
                  </a:lnTo>
                  <a:lnTo>
                    <a:pt x="1349457" y="601633"/>
                  </a:lnTo>
                  <a:lnTo>
                    <a:pt x="1347606" y="598194"/>
                  </a:lnTo>
                  <a:lnTo>
                    <a:pt x="1345755" y="594491"/>
                  </a:lnTo>
                  <a:lnTo>
                    <a:pt x="1343639" y="591316"/>
                  </a:lnTo>
                  <a:lnTo>
                    <a:pt x="1341524" y="588142"/>
                  </a:lnTo>
                  <a:lnTo>
                    <a:pt x="1339144" y="584703"/>
                  </a:lnTo>
                  <a:lnTo>
                    <a:pt x="1336764" y="581793"/>
                  </a:lnTo>
                  <a:lnTo>
                    <a:pt x="1334119" y="578883"/>
                  </a:lnTo>
                  <a:lnTo>
                    <a:pt x="1331475" y="575708"/>
                  </a:lnTo>
                  <a:lnTo>
                    <a:pt x="1328566" y="573063"/>
                  </a:lnTo>
                  <a:lnTo>
                    <a:pt x="1325657" y="570682"/>
                  </a:lnTo>
                  <a:lnTo>
                    <a:pt x="1322484" y="568301"/>
                  </a:lnTo>
                  <a:lnTo>
                    <a:pt x="1319310" y="565920"/>
                  </a:lnTo>
                  <a:lnTo>
                    <a:pt x="1315873" y="564068"/>
                  </a:lnTo>
                  <a:lnTo>
                    <a:pt x="1312435" y="561952"/>
                  </a:lnTo>
                  <a:lnTo>
                    <a:pt x="1308997" y="560100"/>
                  </a:lnTo>
                  <a:lnTo>
                    <a:pt x="1305030" y="558513"/>
                  </a:lnTo>
                  <a:lnTo>
                    <a:pt x="1301593" y="557190"/>
                  </a:lnTo>
                  <a:lnTo>
                    <a:pt x="1297626" y="555867"/>
                  </a:lnTo>
                  <a:lnTo>
                    <a:pt x="1293395" y="554809"/>
                  </a:lnTo>
                  <a:lnTo>
                    <a:pt x="1289693" y="553751"/>
                  </a:lnTo>
                  <a:lnTo>
                    <a:pt x="1285461" y="553222"/>
                  </a:lnTo>
                  <a:lnTo>
                    <a:pt x="1281230" y="552693"/>
                  </a:lnTo>
                  <a:lnTo>
                    <a:pt x="1276999" y="552428"/>
                  </a:lnTo>
                  <a:lnTo>
                    <a:pt x="1273033" y="552164"/>
                  </a:lnTo>
                  <a:lnTo>
                    <a:pt x="230859" y="552164"/>
                  </a:lnTo>
                  <a:close/>
                  <a:moveTo>
                    <a:pt x="1950691" y="197947"/>
                  </a:moveTo>
                  <a:lnTo>
                    <a:pt x="2231837" y="472902"/>
                  </a:lnTo>
                  <a:lnTo>
                    <a:pt x="1503363" y="1183758"/>
                  </a:lnTo>
                  <a:lnTo>
                    <a:pt x="1503363" y="1898686"/>
                  </a:lnTo>
                  <a:lnTo>
                    <a:pt x="1503099" y="1910326"/>
                  </a:lnTo>
                  <a:lnTo>
                    <a:pt x="1502305" y="1921701"/>
                  </a:lnTo>
                  <a:lnTo>
                    <a:pt x="1500719" y="1933076"/>
                  </a:lnTo>
                  <a:lnTo>
                    <a:pt x="1498603" y="1944187"/>
                  </a:lnTo>
                  <a:lnTo>
                    <a:pt x="1495959" y="1955033"/>
                  </a:lnTo>
                  <a:lnTo>
                    <a:pt x="1493050" y="1965880"/>
                  </a:lnTo>
                  <a:lnTo>
                    <a:pt x="1489348" y="1976197"/>
                  </a:lnTo>
                  <a:lnTo>
                    <a:pt x="1485381" y="1986249"/>
                  </a:lnTo>
                  <a:lnTo>
                    <a:pt x="1480621" y="1996567"/>
                  </a:lnTo>
                  <a:lnTo>
                    <a:pt x="1475332" y="2006090"/>
                  </a:lnTo>
                  <a:lnTo>
                    <a:pt x="1469779" y="2015614"/>
                  </a:lnTo>
                  <a:lnTo>
                    <a:pt x="1463961" y="2024873"/>
                  </a:lnTo>
                  <a:lnTo>
                    <a:pt x="1457614" y="2033338"/>
                  </a:lnTo>
                  <a:lnTo>
                    <a:pt x="1450739" y="2042068"/>
                  </a:lnTo>
                  <a:lnTo>
                    <a:pt x="1443334" y="2050004"/>
                  </a:lnTo>
                  <a:lnTo>
                    <a:pt x="1435930" y="2057940"/>
                  </a:lnTo>
                  <a:lnTo>
                    <a:pt x="1427997" y="2065612"/>
                  </a:lnTo>
                  <a:lnTo>
                    <a:pt x="1419535" y="2072755"/>
                  </a:lnTo>
                  <a:lnTo>
                    <a:pt x="1410543" y="2079104"/>
                  </a:lnTo>
                  <a:lnTo>
                    <a:pt x="1401817" y="2085453"/>
                  </a:lnTo>
                  <a:lnTo>
                    <a:pt x="1392561" y="2091273"/>
                  </a:lnTo>
                  <a:lnTo>
                    <a:pt x="1382777" y="2096828"/>
                  </a:lnTo>
                  <a:lnTo>
                    <a:pt x="1372992" y="2101855"/>
                  </a:lnTo>
                  <a:lnTo>
                    <a:pt x="1362415" y="2106352"/>
                  </a:lnTo>
                  <a:lnTo>
                    <a:pt x="1352101" y="2110320"/>
                  </a:lnTo>
                  <a:lnTo>
                    <a:pt x="1341259" y="2114024"/>
                  </a:lnTo>
                  <a:lnTo>
                    <a:pt x="1330417" y="2116934"/>
                  </a:lnTo>
                  <a:lnTo>
                    <a:pt x="1319310" y="2119314"/>
                  </a:lnTo>
                  <a:lnTo>
                    <a:pt x="1307939" y="2121431"/>
                  </a:lnTo>
                  <a:lnTo>
                    <a:pt x="1296304" y="2123018"/>
                  </a:lnTo>
                  <a:lnTo>
                    <a:pt x="1284933" y="2123812"/>
                  </a:lnTo>
                  <a:lnTo>
                    <a:pt x="1273033" y="2124076"/>
                  </a:lnTo>
                  <a:lnTo>
                    <a:pt x="230859" y="2124076"/>
                  </a:lnTo>
                  <a:lnTo>
                    <a:pt x="218959" y="2123812"/>
                  </a:lnTo>
                  <a:lnTo>
                    <a:pt x="207059" y="2123018"/>
                  </a:lnTo>
                  <a:lnTo>
                    <a:pt x="195688" y="2121431"/>
                  </a:lnTo>
                  <a:lnTo>
                    <a:pt x="184582" y="2119314"/>
                  </a:lnTo>
                  <a:lnTo>
                    <a:pt x="173211" y="2116934"/>
                  </a:lnTo>
                  <a:lnTo>
                    <a:pt x="162104" y="2114024"/>
                  </a:lnTo>
                  <a:lnTo>
                    <a:pt x="151526" y="2110320"/>
                  </a:lnTo>
                  <a:lnTo>
                    <a:pt x="140948" y="2106352"/>
                  </a:lnTo>
                  <a:lnTo>
                    <a:pt x="130900" y="2101855"/>
                  </a:lnTo>
                  <a:lnTo>
                    <a:pt x="120851" y="2096828"/>
                  </a:lnTo>
                  <a:lnTo>
                    <a:pt x="111331" y="2091273"/>
                  </a:lnTo>
                  <a:lnTo>
                    <a:pt x="101811" y="2085453"/>
                  </a:lnTo>
                  <a:lnTo>
                    <a:pt x="92820" y="2079104"/>
                  </a:lnTo>
                  <a:lnTo>
                    <a:pt x="84357" y="2072755"/>
                  </a:lnTo>
                  <a:lnTo>
                    <a:pt x="75895" y="2065612"/>
                  </a:lnTo>
                  <a:lnTo>
                    <a:pt x="67962" y="2057940"/>
                  </a:lnTo>
                  <a:lnTo>
                    <a:pt x="60293" y="2050004"/>
                  </a:lnTo>
                  <a:lnTo>
                    <a:pt x="53153" y="2042068"/>
                  </a:lnTo>
                  <a:lnTo>
                    <a:pt x="46278" y="2033338"/>
                  </a:lnTo>
                  <a:lnTo>
                    <a:pt x="39666" y="2024873"/>
                  </a:lnTo>
                  <a:lnTo>
                    <a:pt x="33584" y="2015614"/>
                  </a:lnTo>
                  <a:lnTo>
                    <a:pt x="28031" y="2006090"/>
                  </a:lnTo>
                  <a:lnTo>
                    <a:pt x="23006" y="1996567"/>
                  </a:lnTo>
                  <a:lnTo>
                    <a:pt x="18511" y="1986249"/>
                  </a:lnTo>
                  <a:lnTo>
                    <a:pt x="14280" y="1976197"/>
                  </a:lnTo>
                  <a:lnTo>
                    <a:pt x="10578" y="1965880"/>
                  </a:lnTo>
                  <a:lnTo>
                    <a:pt x="7669" y="1955033"/>
                  </a:lnTo>
                  <a:lnTo>
                    <a:pt x="4760" y="1944187"/>
                  </a:lnTo>
                  <a:lnTo>
                    <a:pt x="2909" y="1933076"/>
                  </a:lnTo>
                  <a:lnTo>
                    <a:pt x="1322" y="1921701"/>
                  </a:lnTo>
                  <a:lnTo>
                    <a:pt x="529" y="1910326"/>
                  </a:lnTo>
                  <a:lnTo>
                    <a:pt x="0" y="1898686"/>
                  </a:lnTo>
                  <a:lnTo>
                    <a:pt x="0" y="633378"/>
                  </a:lnTo>
                  <a:lnTo>
                    <a:pt x="529" y="621739"/>
                  </a:lnTo>
                  <a:lnTo>
                    <a:pt x="1322" y="610363"/>
                  </a:lnTo>
                  <a:lnTo>
                    <a:pt x="2909" y="598988"/>
                  </a:lnTo>
                  <a:lnTo>
                    <a:pt x="4760" y="587613"/>
                  </a:lnTo>
                  <a:lnTo>
                    <a:pt x="7669" y="577031"/>
                  </a:lnTo>
                  <a:lnTo>
                    <a:pt x="10578" y="566449"/>
                  </a:lnTo>
                  <a:lnTo>
                    <a:pt x="14280" y="555867"/>
                  </a:lnTo>
                  <a:lnTo>
                    <a:pt x="18511" y="545550"/>
                  </a:lnTo>
                  <a:lnTo>
                    <a:pt x="23006" y="535762"/>
                  </a:lnTo>
                  <a:lnTo>
                    <a:pt x="28031" y="525974"/>
                  </a:lnTo>
                  <a:lnTo>
                    <a:pt x="33584" y="516451"/>
                  </a:lnTo>
                  <a:lnTo>
                    <a:pt x="39666" y="507456"/>
                  </a:lnTo>
                  <a:lnTo>
                    <a:pt x="46278" y="498462"/>
                  </a:lnTo>
                  <a:lnTo>
                    <a:pt x="53153" y="489996"/>
                  </a:lnTo>
                  <a:lnTo>
                    <a:pt x="60293" y="481795"/>
                  </a:lnTo>
                  <a:lnTo>
                    <a:pt x="67962" y="474124"/>
                  </a:lnTo>
                  <a:lnTo>
                    <a:pt x="75895" y="466717"/>
                  </a:lnTo>
                  <a:lnTo>
                    <a:pt x="84357" y="459574"/>
                  </a:lnTo>
                  <a:lnTo>
                    <a:pt x="92820" y="452696"/>
                  </a:lnTo>
                  <a:lnTo>
                    <a:pt x="101811" y="446347"/>
                  </a:lnTo>
                  <a:lnTo>
                    <a:pt x="111331" y="440527"/>
                  </a:lnTo>
                  <a:lnTo>
                    <a:pt x="120851" y="435236"/>
                  </a:lnTo>
                  <a:lnTo>
                    <a:pt x="130900" y="430474"/>
                  </a:lnTo>
                  <a:lnTo>
                    <a:pt x="140948" y="425712"/>
                  </a:lnTo>
                  <a:lnTo>
                    <a:pt x="151526" y="421744"/>
                  </a:lnTo>
                  <a:lnTo>
                    <a:pt x="162104" y="418305"/>
                  </a:lnTo>
                  <a:lnTo>
                    <a:pt x="173211" y="415131"/>
                  </a:lnTo>
                  <a:lnTo>
                    <a:pt x="184582" y="412485"/>
                  </a:lnTo>
                  <a:lnTo>
                    <a:pt x="195688" y="410634"/>
                  </a:lnTo>
                  <a:lnTo>
                    <a:pt x="207059" y="409311"/>
                  </a:lnTo>
                  <a:lnTo>
                    <a:pt x="218959" y="408253"/>
                  </a:lnTo>
                  <a:lnTo>
                    <a:pt x="230859" y="407988"/>
                  </a:lnTo>
                  <a:lnTo>
                    <a:pt x="1273033" y="407988"/>
                  </a:lnTo>
                  <a:lnTo>
                    <a:pt x="1284933" y="408253"/>
                  </a:lnTo>
                  <a:lnTo>
                    <a:pt x="1296304" y="409311"/>
                  </a:lnTo>
                  <a:lnTo>
                    <a:pt x="1307939" y="410369"/>
                  </a:lnTo>
                  <a:lnTo>
                    <a:pt x="1319310" y="412485"/>
                  </a:lnTo>
                  <a:lnTo>
                    <a:pt x="1330417" y="415131"/>
                  </a:lnTo>
                  <a:lnTo>
                    <a:pt x="1341259" y="418305"/>
                  </a:lnTo>
                  <a:lnTo>
                    <a:pt x="1352101" y="421744"/>
                  </a:lnTo>
                  <a:lnTo>
                    <a:pt x="1362415" y="425712"/>
                  </a:lnTo>
                  <a:lnTo>
                    <a:pt x="1372992" y="430210"/>
                  </a:lnTo>
                  <a:lnTo>
                    <a:pt x="1382777" y="435236"/>
                  </a:lnTo>
                  <a:lnTo>
                    <a:pt x="1392561" y="440527"/>
                  </a:lnTo>
                  <a:lnTo>
                    <a:pt x="1401817" y="446347"/>
                  </a:lnTo>
                  <a:lnTo>
                    <a:pt x="1410543" y="452696"/>
                  </a:lnTo>
                  <a:lnTo>
                    <a:pt x="1419535" y="459574"/>
                  </a:lnTo>
                  <a:lnTo>
                    <a:pt x="1427997" y="466452"/>
                  </a:lnTo>
                  <a:lnTo>
                    <a:pt x="1435930" y="473859"/>
                  </a:lnTo>
                  <a:lnTo>
                    <a:pt x="1443334" y="481795"/>
                  </a:lnTo>
                  <a:lnTo>
                    <a:pt x="1450739" y="489996"/>
                  </a:lnTo>
                  <a:lnTo>
                    <a:pt x="1457614" y="498462"/>
                  </a:lnTo>
                  <a:lnTo>
                    <a:pt x="1463961" y="507456"/>
                  </a:lnTo>
                  <a:lnTo>
                    <a:pt x="1469779" y="516451"/>
                  </a:lnTo>
                  <a:lnTo>
                    <a:pt x="1475332" y="525974"/>
                  </a:lnTo>
                  <a:lnTo>
                    <a:pt x="1480621" y="535762"/>
                  </a:lnTo>
                  <a:lnTo>
                    <a:pt x="1485381" y="545550"/>
                  </a:lnTo>
                  <a:lnTo>
                    <a:pt x="1489348" y="555867"/>
                  </a:lnTo>
                  <a:lnTo>
                    <a:pt x="1493050" y="566449"/>
                  </a:lnTo>
                  <a:lnTo>
                    <a:pt x="1495959" y="577031"/>
                  </a:lnTo>
                  <a:lnTo>
                    <a:pt x="1498603" y="587613"/>
                  </a:lnTo>
                  <a:lnTo>
                    <a:pt x="1500719" y="598988"/>
                  </a:lnTo>
                  <a:lnTo>
                    <a:pt x="1502305" y="610363"/>
                  </a:lnTo>
                  <a:lnTo>
                    <a:pt x="1503099" y="621739"/>
                  </a:lnTo>
                  <a:lnTo>
                    <a:pt x="1503363" y="633378"/>
                  </a:lnTo>
                  <a:lnTo>
                    <a:pt x="1503363" y="635094"/>
                  </a:lnTo>
                  <a:lnTo>
                    <a:pt x="1950691" y="197947"/>
                  </a:lnTo>
                  <a:close/>
                  <a:moveTo>
                    <a:pt x="2235011" y="0"/>
                  </a:moveTo>
                  <a:lnTo>
                    <a:pt x="2244532" y="265"/>
                  </a:lnTo>
                  <a:lnTo>
                    <a:pt x="2254054" y="794"/>
                  </a:lnTo>
                  <a:lnTo>
                    <a:pt x="2263575" y="2117"/>
                  </a:lnTo>
                  <a:lnTo>
                    <a:pt x="2272832" y="3440"/>
                  </a:lnTo>
                  <a:lnTo>
                    <a:pt x="2282354" y="5557"/>
                  </a:lnTo>
                  <a:lnTo>
                    <a:pt x="2291611" y="7939"/>
                  </a:lnTo>
                  <a:lnTo>
                    <a:pt x="2300867" y="11115"/>
                  </a:lnTo>
                  <a:lnTo>
                    <a:pt x="2309860" y="14290"/>
                  </a:lnTo>
                  <a:lnTo>
                    <a:pt x="2318588" y="18260"/>
                  </a:lnTo>
                  <a:lnTo>
                    <a:pt x="2327316" y="22229"/>
                  </a:lnTo>
                  <a:lnTo>
                    <a:pt x="2336044" y="26728"/>
                  </a:lnTo>
                  <a:lnTo>
                    <a:pt x="2344243" y="32021"/>
                  </a:lnTo>
                  <a:lnTo>
                    <a:pt x="2352442" y="37578"/>
                  </a:lnTo>
                  <a:lnTo>
                    <a:pt x="2360376" y="43400"/>
                  </a:lnTo>
                  <a:lnTo>
                    <a:pt x="2368046" y="50016"/>
                  </a:lnTo>
                  <a:lnTo>
                    <a:pt x="2375187" y="56897"/>
                  </a:lnTo>
                  <a:lnTo>
                    <a:pt x="2382328" y="64042"/>
                  </a:lnTo>
                  <a:lnTo>
                    <a:pt x="2388940" y="71451"/>
                  </a:lnTo>
                  <a:lnTo>
                    <a:pt x="2395024" y="79126"/>
                  </a:lnTo>
                  <a:lnTo>
                    <a:pt x="2400842" y="87065"/>
                  </a:lnTo>
                  <a:lnTo>
                    <a:pt x="2406132" y="95533"/>
                  </a:lnTo>
                  <a:lnTo>
                    <a:pt x="2410893" y="103737"/>
                  </a:lnTo>
                  <a:lnTo>
                    <a:pt x="2415124" y="112205"/>
                  </a:lnTo>
                  <a:lnTo>
                    <a:pt x="2418827" y="120938"/>
                  </a:lnTo>
                  <a:lnTo>
                    <a:pt x="2422265" y="129671"/>
                  </a:lnTo>
                  <a:lnTo>
                    <a:pt x="2425175" y="138669"/>
                  </a:lnTo>
                  <a:lnTo>
                    <a:pt x="2427820" y="147666"/>
                  </a:lnTo>
                  <a:lnTo>
                    <a:pt x="2429935" y="156928"/>
                  </a:lnTo>
                  <a:lnTo>
                    <a:pt x="2431522" y="165926"/>
                  </a:lnTo>
                  <a:lnTo>
                    <a:pt x="2432580" y="175188"/>
                  </a:lnTo>
                  <a:lnTo>
                    <a:pt x="2433109" y="184450"/>
                  </a:lnTo>
                  <a:lnTo>
                    <a:pt x="2433638" y="193713"/>
                  </a:lnTo>
                  <a:lnTo>
                    <a:pt x="2433109" y="203239"/>
                  </a:lnTo>
                  <a:lnTo>
                    <a:pt x="2432580" y="212502"/>
                  </a:lnTo>
                  <a:lnTo>
                    <a:pt x="2431522" y="221764"/>
                  </a:lnTo>
                  <a:lnTo>
                    <a:pt x="2429935" y="231026"/>
                  </a:lnTo>
                  <a:lnTo>
                    <a:pt x="2427820" y="240024"/>
                  </a:lnTo>
                  <a:lnTo>
                    <a:pt x="2425175" y="249021"/>
                  </a:lnTo>
                  <a:lnTo>
                    <a:pt x="2422265" y="258019"/>
                  </a:lnTo>
                  <a:lnTo>
                    <a:pt x="2418827" y="267016"/>
                  </a:lnTo>
                  <a:lnTo>
                    <a:pt x="2415124" y="275485"/>
                  </a:lnTo>
                  <a:lnTo>
                    <a:pt x="2410893" y="283953"/>
                  </a:lnTo>
                  <a:lnTo>
                    <a:pt x="2406132" y="292157"/>
                  </a:lnTo>
                  <a:lnTo>
                    <a:pt x="2400842" y="300625"/>
                  </a:lnTo>
                  <a:lnTo>
                    <a:pt x="2395024" y="308564"/>
                  </a:lnTo>
                  <a:lnTo>
                    <a:pt x="2388940" y="316238"/>
                  </a:lnTo>
                  <a:lnTo>
                    <a:pt x="2382328" y="323648"/>
                  </a:lnTo>
                  <a:lnTo>
                    <a:pt x="2375187" y="330793"/>
                  </a:lnTo>
                  <a:lnTo>
                    <a:pt x="2295842" y="408596"/>
                  </a:lnTo>
                  <a:lnTo>
                    <a:pt x="2015490" y="134434"/>
                  </a:lnTo>
                  <a:lnTo>
                    <a:pt x="2095099" y="56897"/>
                  </a:lnTo>
                  <a:lnTo>
                    <a:pt x="2102505" y="50016"/>
                  </a:lnTo>
                  <a:lnTo>
                    <a:pt x="2110175" y="43400"/>
                  </a:lnTo>
                  <a:lnTo>
                    <a:pt x="2117845" y="37578"/>
                  </a:lnTo>
                  <a:lnTo>
                    <a:pt x="2126044" y="32021"/>
                  </a:lnTo>
                  <a:lnTo>
                    <a:pt x="2134507" y="26728"/>
                  </a:lnTo>
                  <a:lnTo>
                    <a:pt x="2142971" y="22229"/>
                  </a:lnTo>
                  <a:lnTo>
                    <a:pt x="2151963" y="18260"/>
                  </a:lnTo>
                  <a:lnTo>
                    <a:pt x="2160427" y="14290"/>
                  </a:lnTo>
                  <a:lnTo>
                    <a:pt x="2169684" y="11115"/>
                  </a:lnTo>
                  <a:lnTo>
                    <a:pt x="2178676" y="7939"/>
                  </a:lnTo>
                  <a:lnTo>
                    <a:pt x="2187933" y="5557"/>
                  </a:lnTo>
                  <a:lnTo>
                    <a:pt x="2197454" y="3440"/>
                  </a:lnTo>
                  <a:lnTo>
                    <a:pt x="2206447" y="2117"/>
                  </a:lnTo>
                  <a:lnTo>
                    <a:pt x="2215968" y="794"/>
                  </a:lnTo>
                  <a:lnTo>
                    <a:pt x="2225490" y="265"/>
                  </a:lnTo>
                  <a:lnTo>
                    <a:pt x="223501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>
              <a:norm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 bwMode="auto">
            <a:xfrm flipV="1">
              <a:off x="3782640" y="2423097"/>
              <a:ext cx="3976853" cy="31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 bwMode="auto">
            <a:xfrm flipV="1">
              <a:off x="3782640" y="3424232"/>
              <a:ext cx="3976853" cy="47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904" name="文本框 95"/>
            <p:cNvSpPr txBox="1">
              <a:spLocks noChangeArrowheads="1"/>
            </p:cNvSpPr>
            <p:nvPr/>
          </p:nvSpPr>
          <p:spPr bwMode="auto">
            <a:xfrm>
              <a:off x="4119320" y="1979228"/>
              <a:ext cx="291151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0033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设置保险柜</a:t>
              </a:r>
              <a:endParaRPr lang="zh-CN" altLang="en-US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905" name="文本框 98"/>
            <p:cNvSpPr txBox="1">
              <a:spLocks noChangeArrowheads="1"/>
            </p:cNvSpPr>
            <p:nvPr/>
          </p:nvSpPr>
          <p:spPr bwMode="auto">
            <a:xfrm>
              <a:off x="4119320" y="3039981"/>
              <a:ext cx="328079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0033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保险柜使用</a:t>
              </a:r>
              <a:endParaRPr lang="zh-CN" altLang="en-US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906" name=" 2050"/>
            <p:cNvSpPr>
              <a:spLocks noChangeArrowheads="1"/>
            </p:cNvSpPr>
            <p:nvPr/>
          </p:nvSpPr>
          <p:spPr bwMode="auto">
            <a:xfrm flipH="1">
              <a:off x="2434796" y="1979228"/>
              <a:ext cx="379056" cy="1444695"/>
            </a:xfrm>
            <a:custGeom>
              <a:avLst/>
              <a:gdLst>
                <a:gd name="T0" fmla="*/ 138679 w 41"/>
                <a:gd name="T1" fmla="*/ 210792 h 281"/>
                <a:gd name="T2" fmla="*/ 101698 w 41"/>
                <a:gd name="T3" fmla="*/ 66836 h 281"/>
                <a:gd name="T4" fmla="*/ 0 w 41"/>
                <a:gd name="T5" fmla="*/ 0 h 281"/>
                <a:gd name="T6" fmla="*/ 194151 w 41"/>
                <a:gd name="T7" fmla="*/ 46271 h 281"/>
                <a:gd name="T8" fmla="*/ 249622 w 41"/>
                <a:gd name="T9" fmla="*/ 231357 h 281"/>
                <a:gd name="T10" fmla="*/ 249622 w 41"/>
                <a:gd name="T11" fmla="*/ 529550 h 281"/>
                <a:gd name="T12" fmla="*/ 277358 w 41"/>
                <a:gd name="T13" fmla="*/ 658082 h 281"/>
                <a:gd name="T14" fmla="*/ 379056 w 41"/>
                <a:gd name="T15" fmla="*/ 724918 h 281"/>
                <a:gd name="T16" fmla="*/ 277358 w 41"/>
                <a:gd name="T17" fmla="*/ 786613 h 281"/>
                <a:gd name="T18" fmla="*/ 249622 w 41"/>
                <a:gd name="T19" fmla="*/ 920286 h 281"/>
                <a:gd name="T20" fmla="*/ 249622 w 41"/>
                <a:gd name="T21" fmla="*/ 1192773 h 281"/>
                <a:gd name="T22" fmla="*/ 231132 w 41"/>
                <a:gd name="T23" fmla="*/ 1347011 h 281"/>
                <a:gd name="T24" fmla="*/ 147924 w 41"/>
                <a:gd name="T25" fmla="*/ 1424130 h 281"/>
                <a:gd name="T26" fmla="*/ 0 w 41"/>
                <a:gd name="T27" fmla="*/ 1444695 h 281"/>
                <a:gd name="T28" fmla="*/ 101698 w 41"/>
                <a:gd name="T29" fmla="*/ 1377859 h 281"/>
                <a:gd name="T30" fmla="*/ 138679 w 41"/>
                <a:gd name="T31" fmla="*/ 1233903 h 281"/>
                <a:gd name="T32" fmla="*/ 138679 w 41"/>
                <a:gd name="T33" fmla="*/ 956275 h 281"/>
                <a:gd name="T34" fmla="*/ 157170 w 41"/>
                <a:gd name="T35" fmla="*/ 796896 h 281"/>
                <a:gd name="T36" fmla="*/ 268113 w 41"/>
                <a:gd name="T37" fmla="*/ 724918 h 281"/>
                <a:gd name="T38" fmla="*/ 157170 w 41"/>
                <a:gd name="T39" fmla="*/ 652940 h 281"/>
                <a:gd name="T40" fmla="*/ 138679 w 41"/>
                <a:gd name="T41" fmla="*/ 503844 h 281"/>
                <a:gd name="T42" fmla="*/ 138679 w 41"/>
                <a:gd name="T43" fmla="*/ 210792 h 28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1" h="281">
                  <a:moveTo>
                    <a:pt x="15" y="41"/>
                  </a:moveTo>
                  <a:cubicBezTo>
                    <a:pt x="15" y="29"/>
                    <a:pt x="13" y="19"/>
                    <a:pt x="11" y="13"/>
                  </a:cubicBezTo>
                  <a:cubicBezTo>
                    <a:pt x="9" y="7"/>
                    <a:pt x="5" y="2"/>
                    <a:pt x="0" y="0"/>
                  </a:cubicBezTo>
                  <a:cubicBezTo>
                    <a:pt x="10" y="0"/>
                    <a:pt x="17" y="3"/>
                    <a:pt x="21" y="9"/>
                  </a:cubicBezTo>
                  <a:cubicBezTo>
                    <a:pt x="25" y="14"/>
                    <a:pt x="27" y="27"/>
                    <a:pt x="27" y="45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7" y="114"/>
                    <a:pt x="28" y="122"/>
                    <a:pt x="30" y="128"/>
                  </a:cubicBezTo>
                  <a:cubicBezTo>
                    <a:pt x="32" y="134"/>
                    <a:pt x="35" y="138"/>
                    <a:pt x="41" y="141"/>
                  </a:cubicBezTo>
                  <a:cubicBezTo>
                    <a:pt x="35" y="143"/>
                    <a:pt x="31" y="147"/>
                    <a:pt x="30" y="153"/>
                  </a:cubicBezTo>
                  <a:cubicBezTo>
                    <a:pt x="28" y="158"/>
                    <a:pt x="27" y="167"/>
                    <a:pt x="27" y="179"/>
                  </a:cubicBezTo>
                  <a:cubicBezTo>
                    <a:pt x="27" y="232"/>
                    <a:pt x="27" y="232"/>
                    <a:pt x="27" y="232"/>
                  </a:cubicBezTo>
                  <a:cubicBezTo>
                    <a:pt x="27" y="245"/>
                    <a:pt x="26" y="255"/>
                    <a:pt x="25" y="262"/>
                  </a:cubicBezTo>
                  <a:cubicBezTo>
                    <a:pt x="23" y="269"/>
                    <a:pt x="20" y="274"/>
                    <a:pt x="16" y="277"/>
                  </a:cubicBezTo>
                  <a:cubicBezTo>
                    <a:pt x="12" y="279"/>
                    <a:pt x="7" y="281"/>
                    <a:pt x="0" y="281"/>
                  </a:cubicBezTo>
                  <a:cubicBezTo>
                    <a:pt x="5" y="279"/>
                    <a:pt x="9" y="274"/>
                    <a:pt x="11" y="268"/>
                  </a:cubicBezTo>
                  <a:cubicBezTo>
                    <a:pt x="13" y="261"/>
                    <a:pt x="15" y="252"/>
                    <a:pt x="15" y="240"/>
                  </a:cubicBezTo>
                  <a:cubicBezTo>
                    <a:pt x="15" y="186"/>
                    <a:pt x="15" y="186"/>
                    <a:pt x="15" y="186"/>
                  </a:cubicBezTo>
                  <a:cubicBezTo>
                    <a:pt x="15" y="172"/>
                    <a:pt x="15" y="162"/>
                    <a:pt x="17" y="155"/>
                  </a:cubicBezTo>
                  <a:cubicBezTo>
                    <a:pt x="19" y="148"/>
                    <a:pt x="23" y="144"/>
                    <a:pt x="29" y="141"/>
                  </a:cubicBezTo>
                  <a:cubicBezTo>
                    <a:pt x="23" y="138"/>
                    <a:pt x="19" y="133"/>
                    <a:pt x="17" y="127"/>
                  </a:cubicBezTo>
                  <a:cubicBezTo>
                    <a:pt x="15" y="121"/>
                    <a:pt x="15" y="111"/>
                    <a:pt x="15" y="98"/>
                  </a:cubicBezTo>
                  <a:lnTo>
                    <a:pt x="15" y="4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custDataLst>
      <p:tags r:id="rId3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46" name="Group 2"/>
          <p:cNvGrpSpPr/>
          <p:nvPr/>
        </p:nvGrpSpPr>
        <p:grpSpPr bwMode="auto">
          <a:xfrm>
            <a:off x="3600450" y="2162175"/>
            <a:ext cx="5435600" cy="3692525"/>
            <a:chOff x="11" y="0"/>
            <a:chExt cx="8560" cy="5815"/>
          </a:xfrm>
        </p:grpSpPr>
        <p:sp>
          <p:nvSpPr>
            <p:cNvPr id="82949" name="文本框 4"/>
            <p:cNvSpPr>
              <a:spLocks noChangeArrowheads="1"/>
            </p:cNvSpPr>
            <p:nvPr/>
          </p:nvSpPr>
          <p:spPr bwMode="auto">
            <a:xfrm>
              <a:off x="3274" y="0"/>
              <a:ext cx="4018" cy="1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7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谢  谢</a:t>
              </a:r>
              <a:endParaRPr lang="zh-CN" altLang="en-US"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82950" name="文本框 5"/>
            <p:cNvSpPr>
              <a:spLocks noChangeArrowheads="1"/>
            </p:cNvSpPr>
            <p:nvPr/>
          </p:nvSpPr>
          <p:spPr bwMode="auto">
            <a:xfrm>
              <a:off x="2373" y="3546"/>
              <a:ext cx="6198" cy="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>
                  <a:solidFill>
                    <a:srgbClr val="D9D9D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厦门天锐科技股份有限公司</a:t>
              </a:r>
              <a:endParaRPr lang="zh-CN" altLang="en-US"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82951" name="文本框 6"/>
            <p:cNvSpPr>
              <a:spLocks noChangeArrowheads="1"/>
            </p:cNvSpPr>
            <p:nvPr/>
          </p:nvSpPr>
          <p:spPr bwMode="auto">
            <a:xfrm>
              <a:off x="3870" y="4273"/>
              <a:ext cx="2828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>
                  <a:solidFill>
                    <a:srgbClr val="D9D9D9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www.tipray.com</a:t>
              </a:r>
              <a:endParaRPr lang="en-US" altLang="zh-CN">
                <a:solidFill>
                  <a:srgbClr val="D9D9D9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82952" name="文本框 7"/>
            <p:cNvSpPr>
              <a:spLocks noChangeArrowheads="1"/>
            </p:cNvSpPr>
            <p:nvPr/>
          </p:nvSpPr>
          <p:spPr bwMode="auto">
            <a:xfrm>
              <a:off x="2873" y="4958"/>
              <a:ext cx="4820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>
                  <a:solidFill>
                    <a:srgbClr val="D9D9D9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400-666-0170</a:t>
              </a:r>
              <a:endParaRPr lang="en-US" altLang="zh-CN">
                <a:solidFill>
                  <a:srgbClr val="D9D9D9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82953" name="直接连接符 14"/>
            <p:cNvSpPr>
              <a:spLocks noChangeShapeType="1"/>
            </p:cNvSpPr>
            <p:nvPr/>
          </p:nvSpPr>
          <p:spPr bwMode="auto">
            <a:xfrm>
              <a:off x="2310" y="3385"/>
              <a:ext cx="3" cy="2430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54" name="文本框 10"/>
            <p:cNvSpPr>
              <a:spLocks noChangeArrowheads="1"/>
            </p:cNvSpPr>
            <p:nvPr/>
          </p:nvSpPr>
          <p:spPr bwMode="auto">
            <a:xfrm>
              <a:off x="11" y="5378"/>
              <a:ext cx="2208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rgbClr val="D9D9D9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关注天锐数据安全</a:t>
              </a:r>
              <a:endParaRPr lang="zh-CN" altLang="en-US"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pic>
        <p:nvPicPr>
          <p:cNvPr id="82947" name="图片 3" descr="tipra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692400"/>
            <a:ext cx="21129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48" name="图片 1" descr="微信二维码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363" y="4483100"/>
            <a:ext cx="1049337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矩形 149"/>
          <p:cNvSpPr/>
          <p:nvPr/>
        </p:nvSpPr>
        <p:spPr>
          <a:xfrm>
            <a:off x="4611688" y="5022850"/>
            <a:ext cx="6022975" cy="779463"/>
          </a:xfrm>
          <a:prstGeom prst="rect">
            <a:avLst/>
          </a:prstGeom>
          <a:solidFill>
            <a:srgbClr val="39BA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49" name="矩形 148"/>
          <p:cNvSpPr/>
          <p:nvPr/>
        </p:nvSpPr>
        <p:spPr>
          <a:xfrm>
            <a:off x="4611688" y="3703638"/>
            <a:ext cx="6030912" cy="777875"/>
          </a:xfrm>
          <a:prstGeom prst="rect">
            <a:avLst/>
          </a:prstGeom>
          <a:solidFill>
            <a:srgbClr val="39BA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48" name="矩形 147"/>
          <p:cNvSpPr/>
          <p:nvPr/>
        </p:nvSpPr>
        <p:spPr>
          <a:xfrm>
            <a:off x="4603750" y="2354263"/>
            <a:ext cx="6030913" cy="777875"/>
          </a:xfrm>
          <a:prstGeom prst="rect">
            <a:avLst/>
          </a:prstGeom>
          <a:solidFill>
            <a:srgbClr val="39BAF7"/>
          </a:solidFill>
          <a:ln>
            <a:solidFill>
              <a:srgbClr val="39BA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154488" y="1117600"/>
            <a:ext cx="6480175" cy="779463"/>
          </a:xfrm>
          <a:prstGeom prst="rect">
            <a:avLst/>
          </a:prstGeom>
          <a:solidFill>
            <a:srgbClr val="39BA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sp>
        <p:nvSpPr>
          <p:cNvPr id="67590" name="椭圆 28"/>
          <p:cNvSpPr>
            <a:spLocks noChangeArrowheads="1"/>
          </p:cNvSpPr>
          <p:nvPr/>
        </p:nvSpPr>
        <p:spPr bwMode="auto">
          <a:xfrm>
            <a:off x="1071563" y="442913"/>
            <a:ext cx="869950" cy="86995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0170" tIns="46990" rIns="90170" bIns="4699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5400" b="1">
                <a:solidFill>
                  <a:srgbClr val="0066CC"/>
                </a:solidFill>
                <a:latin typeface="Calibri" panose="020F0502020204030204" pitchFamily="34" charset="0"/>
                <a:ea typeface="微软雅黑" panose="020B0503020204020204" pitchFamily="34" charset="-122"/>
              </a:rPr>
              <a:t>目</a:t>
            </a:r>
            <a:endParaRPr lang="zh-CN" altLang="en-US" sz="5400" b="1">
              <a:solidFill>
                <a:srgbClr val="0066CC"/>
              </a:solidFill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7591" name="椭圆 29"/>
          <p:cNvSpPr>
            <a:spLocks noChangeArrowheads="1"/>
          </p:cNvSpPr>
          <p:nvPr/>
        </p:nvSpPr>
        <p:spPr bwMode="auto">
          <a:xfrm>
            <a:off x="603250" y="1312863"/>
            <a:ext cx="682625" cy="68262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5400" b="1">
                <a:solidFill>
                  <a:srgbClr val="0066CC"/>
                </a:solidFill>
                <a:latin typeface="Calibri" panose="020F0502020204030204" pitchFamily="34" charset="0"/>
                <a:ea typeface="微软雅黑" panose="020B0503020204020204" pitchFamily="34" charset="-122"/>
              </a:rPr>
              <a:t>录</a:t>
            </a:r>
            <a:endParaRPr lang="zh-CN" altLang="en-US" sz="5400" b="1">
              <a:solidFill>
                <a:srgbClr val="0066CC"/>
              </a:solidFill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67592" name="图片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563" y="91440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3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300" y="2217738"/>
            <a:ext cx="1050925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4" name="图片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300" y="4881563"/>
            <a:ext cx="1050925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5" name="图片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300" y="3509963"/>
            <a:ext cx="1050925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96" name="文本框 142"/>
          <p:cNvSpPr txBox="1">
            <a:spLocks noChangeArrowheads="1"/>
          </p:cNvSpPr>
          <p:nvPr/>
        </p:nvSpPr>
        <p:spPr bwMode="auto">
          <a:xfrm>
            <a:off x="4603750" y="2419350"/>
            <a:ext cx="54991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云文档管理系统使用</a:t>
            </a:r>
            <a:endParaRPr lang="zh-CN" altLang="en-US" sz="3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597" name="文本框 143"/>
          <p:cNvSpPr txBox="1">
            <a:spLocks noChangeArrowheads="1"/>
          </p:cNvSpPr>
          <p:nvPr/>
        </p:nvSpPr>
        <p:spPr bwMode="auto">
          <a:xfrm>
            <a:off x="4256088" y="1184275"/>
            <a:ext cx="50974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平台介绍及搭建</a:t>
            </a:r>
            <a:endParaRPr lang="zh-CN" altLang="en-US" sz="3600" b="1">
              <a:solidFill>
                <a:srgbClr val="0066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598" name="文本框 144"/>
          <p:cNvSpPr txBox="1">
            <a:spLocks noChangeArrowheads="1"/>
          </p:cNvSpPr>
          <p:nvPr/>
        </p:nvSpPr>
        <p:spPr bwMode="auto">
          <a:xfrm>
            <a:off x="4603750" y="3768725"/>
            <a:ext cx="54991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智能备份系统使用</a:t>
            </a:r>
            <a:endParaRPr lang="zh-CN" altLang="en-US" sz="3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599" name="文本框 145"/>
          <p:cNvSpPr txBox="1">
            <a:spLocks noChangeArrowheads="1"/>
          </p:cNvSpPr>
          <p:nvPr/>
        </p:nvSpPr>
        <p:spPr bwMode="auto">
          <a:xfrm>
            <a:off x="4611688" y="5084763"/>
            <a:ext cx="50974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文件保险柜系统使用</a:t>
            </a:r>
            <a:endParaRPr lang="zh-CN" altLang="en-US" sz="3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标题 1"/>
          <p:cNvSpPr>
            <a:spLocks noGrp="1" noChangeArrowheads="1"/>
          </p:cNvSpPr>
          <p:nvPr/>
        </p:nvSpPr>
        <p:spPr bwMode="auto">
          <a:xfrm>
            <a:off x="1566863" y="303213"/>
            <a:ext cx="8228012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平台介绍及搭建</a:t>
            </a:r>
            <a:endParaRPr lang="zh-CN" altLang="en-US" sz="3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611" name="MH_Other_11"/>
          <p:cNvSpPr>
            <a:spLocks noChangeArrowheads="1"/>
          </p:cNvSpPr>
          <p:nvPr/>
        </p:nvSpPr>
        <p:spPr bwMode="auto">
          <a:xfrm>
            <a:off x="5737225" y="1987550"/>
            <a:ext cx="730250" cy="714375"/>
          </a:xfrm>
          <a:prstGeom prst="diamond">
            <a:avLst/>
          </a:prstGeom>
          <a:solidFill>
            <a:srgbClr val="0066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" name="MH_Other_4"/>
          <p:cNvSpPr>
            <a:spLocks noChangeArrowheads="1"/>
          </p:cNvSpPr>
          <p:nvPr/>
        </p:nvSpPr>
        <p:spPr bwMode="auto">
          <a:xfrm flipV="1">
            <a:off x="3221038" y="4972050"/>
            <a:ext cx="728662" cy="715963"/>
          </a:xfrm>
          <a:prstGeom prst="diamond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txBody>
          <a:bodyPr lIns="90170" tIns="46990" rIns="90170" bIns="469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68613" name="MH_SubTitle_1"/>
          <p:cNvSpPr>
            <a:spLocks noChangeArrowheads="1"/>
          </p:cNvSpPr>
          <p:nvPr/>
        </p:nvSpPr>
        <p:spPr bwMode="auto">
          <a:xfrm>
            <a:off x="2432050" y="1908175"/>
            <a:ext cx="2309813" cy="1666875"/>
          </a:xfrm>
          <a:custGeom>
            <a:avLst/>
            <a:gdLst>
              <a:gd name="T0" fmla="*/ 1156037 w 2309360"/>
              <a:gd name="T1" fmla="*/ 0 h 1666434"/>
              <a:gd name="T2" fmla="*/ 1532136 w 2309360"/>
              <a:gd name="T3" fmla="*/ 361128 h 1666434"/>
              <a:gd name="T4" fmla="*/ 2312072 w 2309360"/>
              <a:gd name="T5" fmla="*/ 361128 h 1666434"/>
              <a:gd name="T6" fmla="*/ 2312072 w 2309360"/>
              <a:gd name="T7" fmla="*/ 1669081 h 1666434"/>
              <a:gd name="T8" fmla="*/ 0 w 2309360"/>
              <a:gd name="T9" fmla="*/ 1669081 h 1666434"/>
              <a:gd name="T10" fmla="*/ 0 w 2309360"/>
              <a:gd name="T11" fmla="*/ 361128 h 1666434"/>
              <a:gd name="T12" fmla="*/ 779937 w 2309360"/>
              <a:gd name="T13" fmla="*/ 361128 h 166643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09360"/>
              <a:gd name="T22" fmla="*/ 0 h 1666434"/>
              <a:gd name="T23" fmla="*/ 2309360 w 2309360"/>
              <a:gd name="T24" fmla="*/ 1666434 h 166643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09360" h="1666434">
                <a:moveTo>
                  <a:pt x="1154681" y="0"/>
                </a:moveTo>
                <a:lnTo>
                  <a:pt x="1530338" y="360555"/>
                </a:lnTo>
                <a:lnTo>
                  <a:pt x="2309360" y="360555"/>
                </a:lnTo>
                <a:lnTo>
                  <a:pt x="2309360" y="1666434"/>
                </a:lnTo>
                <a:lnTo>
                  <a:pt x="0" y="1666434"/>
                </a:lnTo>
                <a:lnTo>
                  <a:pt x="0" y="360555"/>
                </a:lnTo>
                <a:lnTo>
                  <a:pt x="779023" y="360555"/>
                </a:lnTo>
                <a:lnTo>
                  <a:pt x="1154681" y="0"/>
                </a:lnTo>
                <a:close/>
              </a:path>
            </a:pathLst>
          </a:custGeom>
          <a:noFill/>
          <a:ln w="19050">
            <a:solidFill>
              <a:srgbClr val="0AC265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61214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endParaRPr lang="en-US" altLang="zh-CN">
              <a:solidFill>
                <a:srgbClr val="0066CC"/>
              </a:solidFill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建立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安全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、私有云平台确保数据安全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614" name="MH_Other_2"/>
          <p:cNvSpPr>
            <a:spLocks noChangeArrowheads="1"/>
          </p:cNvSpPr>
          <p:nvPr/>
        </p:nvSpPr>
        <p:spPr bwMode="auto">
          <a:xfrm>
            <a:off x="3221038" y="1987550"/>
            <a:ext cx="728662" cy="714375"/>
          </a:xfrm>
          <a:prstGeom prst="diamond">
            <a:avLst/>
          </a:prstGeom>
          <a:solidFill>
            <a:srgbClr val="0AC26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8615" name="MH_Other_5"/>
          <p:cNvSpPr>
            <a:spLocks noChangeArrowheads="1"/>
          </p:cNvSpPr>
          <p:nvPr/>
        </p:nvSpPr>
        <p:spPr bwMode="auto">
          <a:xfrm>
            <a:off x="3417888" y="5243513"/>
            <a:ext cx="325437" cy="225425"/>
          </a:xfrm>
          <a:custGeom>
            <a:avLst/>
            <a:gdLst>
              <a:gd name="T0" fmla="*/ 211719 w 6190"/>
              <a:gd name="T1" fmla="*/ 26687 h 4291"/>
              <a:gd name="T2" fmla="*/ 221130 w 6190"/>
              <a:gd name="T3" fmla="*/ 36144 h 4291"/>
              <a:gd name="T4" fmla="*/ 221130 w 6190"/>
              <a:gd name="T5" fmla="*/ 189019 h 4291"/>
              <a:gd name="T6" fmla="*/ 135012 w 6190"/>
              <a:gd name="T7" fmla="*/ 189019 h 4291"/>
              <a:gd name="T8" fmla="*/ 138482 w 6190"/>
              <a:gd name="T9" fmla="*/ 196006 h 4291"/>
              <a:gd name="T10" fmla="*/ 145317 w 6190"/>
              <a:gd name="T11" fmla="*/ 197109 h 4291"/>
              <a:gd name="T12" fmla="*/ 152204 w 6190"/>
              <a:gd name="T13" fmla="*/ 198527 h 4291"/>
              <a:gd name="T14" fmla="*/ 159091 w 6190"/>
              <a:gd name="T15" fmla="*/ 200209 h 4291"/>
              <a:gd name="T16" fmla="*/ 165979 w 6190"/>
              <a:gd name="T17" fmla="*/ 202152 h 4291"/>
              <a:gd name="T18" fmla="*/ 172866 w 6190"/>
              <a:gd name="T19" fmla="*/ 204411 h 4291"/>
              <a:gd name="T20" fmla="*/ 179753 w 6190"/>
              <a:gd name="T21" fmla="*/ 206880 h 4291"/>
              <a:gd name="T22" fmla="*/ 186641 w 6190"/>
              <a:gd name="T23" fmla="*/ 209770 h 4291"/>
              <a:gd name="T24" fmla="*/ 190110 w 6190"/>
              <a:gd name="T25" fmla="*/ 225425 h 4291"/>
              <a:gd name="T26" fmla="*/ 33227 w 6190"/>
              <a:gd name="T27" fmla="*/ 211241 h 4291"/>
              <a:gd name="T28" fmla="*/ 39852 w 6190"/>
              <a:gd name="T29" fmla="*/ 208561 h 4291"/>
              <a:gd name="T30" fmla="*/ 46529 w 6190"/>
              <a:gd name="T31" fmla="*/ 206145 h 4291"/>
              <a:gd name="T32" fmla="*/ 53258 w 6190"/>
              <a:gd name="T33" fmla="*/ 203886 h 4291"/>
              <a:gd name="T34" fmla="*/ 59883 w 6190"/>
              <a:gd name="T35" fmla="*/ 201890 h 4291"/>
              <a:gd name="T36" fmla="*/ 66560 w 6190"/>
              <a:gd name="T37" fmla="*/ 200103 h 4291"/>
              <a:gd name="T38" fmla="*/ 73289 w 6190"/>
              <a:gd name="T39" fmla="*/ 198527 h 4291"/>
              <a:gd name="T40" fmla="*/ 79914 w 6190"/>
              <a:gd name="T41" fmla="*/ 197162 h 4291"/>
              <a:gd name="T42" fmla="*/ 86591 w 6190"/>
              <a:gd name="T43" fmla="*/ 196111 h 4291"/>
              <a:gd name="T44" fmla="*/ 9411 w 6190"/>
              <a:gd name="T45" fmla="*/ 189019 h 4291"/>
              <a:gd name="T46" fmla="*/ 0 w 6190"/>
              <a:gd name="T47" fmla="*/ 179562 h 4291"/>
              <a:gd name="T48" fmla="*/ 0 w 6190"/>
              <a:gd name="T49" fmla="*/ 26687 h 4291"/>
              <a:gd name="T50" fmla="*/ 233327 w 6190"/>
              <a:gd name="T51" fmla="*/ 225425 h 4291"/>
              <a:gd name="T52" fmla="*/ 325438 w 6190"/>
              <a:gd name="T53" fmla="*/ 0 h 4291"/>
              <a:gd name="T54" fmla="*/ 233327 w 6190"/>
              <a:gd name="T55" fmla="*/ 225425 h 4291"/>
              <a:gd name="T56" fmla="*/ 315449 w 6190"/>
              <a:gd name="T57" fmla="*/ 19648 h 4291"/>
              <a:gd name="T58" fmla="*/ 244946 w 6190"/>
              <a:gd name="T59" fmla="*/ 41555 h 4291"/>
              <a:gd name="T60" fmla="*/ 244946 w 6190"/>
              <a:gd name="T61" fmla="*/ 53848 h 4291"/>
              <a:gd name="T62" fmla="*/ 315449 w 6190"/>
              <a:gd name="T63" fmla="*/ 75860 h 4291"/>
              <a:gd name="T64" fmla="*/ 244946 w 6190"/>
              <a:gd name="T65" fmla="*/ 53848 h 4291"/>
              <a:gd name="T66" fmla="*/ 268237 w 6190"/>
              <a:gd name="T67" fmla="*/ 94457 h 4291"/>
              <a:gd name="T68" fmla="*/ 244578 w 6190"/>
              <a:gd name="T69" fmla="*/ 111425 h 4291"/>
              <a:gd name="T70" fmla="*/ 244578 w 6190"/>
              <a:gd name="T71" fmla="*/ 121722 h 4291"/>
              <a:gd name="T72" fmla="*/ 268237 w 6190"/>
              <a:gd name="T73" fmla="*/ 138691 h 4291"/>
              <a:gd name="T74" fmla="*/ 244578 w 6190"/>
              <a:gd name="T75" fmla="*/ 121722 h 4291"/>
              <a:gd name="T76" fmla="*/ 18874 w 6190"/>
              <a:gd name="T77" fmla="*/ 45600 h 4291"/>
              <a:gd name="T78" fmla="*/ 202255 w 6190"/>
              <a:gd name="T79" fmla="*/ 170106 h 429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190" h="4291">
                <a:moveTo>
                  <a:pt x="179" y="508"/>
                </a:moveTo>
                <a:lnTo>
                  <a:pt x="4027" y="508"/>
                </a:lnTo>
                <a:lnTo>
                  <a:pt x="4206" y="508"/>
                </a:lnTo>
                <a:lnTo>
                  <a:pt x="4206" y="688"/>
                </a:lnTo>
                <a:lnTo>
                  <a:pt x="4206" y="3418"/>
                </a:lnTo>
                <a:lnTo>
                  <a:pt x="4206" y="3598"/>
                </a:lnTo>
                <a:lnTo>
                  <a:pt x="4027" y="3598"/>
                </a:lnTo>
                <a:lnTo>
                  <a:pt x="2568" y="3598"/>
                </a:lnTo>
                <a:lnTo>
                  <a:pt x="2568" y="3721"/>
                </a:lnTo>
                <a:lnTo>
                  <a:pt x="2634" y="3731"/>
                </a:lnTo>
                <a:lnTo>
                  <a:pt x="2698" y="3740"/>
                </a:lnTo>
                <a:lnTo>
                  <a:pt x="2764" y="3752"/>
                </a:lnTo>
                <a:lnTo>
                  <a:pt x="2829" y="3765"/>
                </a:lnTo>
                <a:lnTo>
                  <a:pt x="2895" y="3779"/>
                </a:lnTo>
                <a:lnTo>
                  <a:pt x="2961" y="3794"/>
                </a:lnTo>
                <a:lnTo>
                  <a:pt x="3026" y="3811"/>
                </a:lnTo>
                <a:lnTo>
                  <a:pt x="3092" y="3829"/>
                </a:lnTo>
                <a:lnTo>
                  <a:pt x="3157" y="3848"/>
                </a:lnTo>
                <a:lnTo>
                  <a:pt x="3223" y="3868"/>
                </a:lnTo>
                <a:lnTo>
                  <a:pt x="3288" y="3891"/>
                </a:lnTo>
                <a:lnTo>
                  <a:pt x="3354" y="3914"/>
                </a:lnTo>
                <a:lnTo>
                  <a:pt x="3419" y="3938"/>
                </a:lnTo>
                <a:lnTo>
                  <a:pt x="3485" y="3965"/>
                </a:lnTo>
                <a:lnTo>
                  <a:pt x="3550" y="3993"/>
                </a:lnTo>
                <a:lnTo>
                  <a:pt x="3616" y="4021"/>
                </a:lnTo>
                <a:lnTo>
                  <a:pt x="3616" y="4291"/>
                </a:lnTo>
                <a:lnTo>
                  <a:pt x="632" y="4291"/>
                </a:lnTo>
                <a:lnTo>
                  <a:pt x="632" y="4021"/>
                </a:lnTo>
                <a:lnTo>
                  <a:pt x="696" y="3995"/>
                </a:lnTo>
                <a:lnTo>
                  <a:pt x="758" y="3970"/>
                </a:lnTo>
                <a:lnTo>
                  <a:pt x="822" y="3946"/>
                </a:lnTo>
                <a:lnTo>
                  <a:pt x="885" y="3924"/>
                </a:lnTo>
                <a:lnTo>
                  <a:pt x="949" y="3901"/>
                </a:lnTo>
                <a:lnTo>
                  <a:pt x="1013" y="3881"/>
                </a:lnTo>
                <a:lnTo>
                  <a:pt x="1075" y="3861"/>
                </a:lnTo>
                <a:lnTo>
                  <a:pt x="1139" y="3843"/>
                </a:lnTo>
                <a:lnTo>
                  <a:pt x="1203" y="3825"/>
                </a:lnTo>
                <a:lnTo>
                  <a:pt x="1266" y="3809"/>
                </a:lnTo>
                <a:lnTo>
                  <a:pt x="1330" y="3793"/>
                </a:lnTo>
                <a:lnTo>
                  <a:pt x="1394" y="3779"/>
                </a:lnTo>
                <a:lnTo>
                  <a:pt x="1456" y="3765"/>
                </a:lnTo>
                <a:lnTo>
                  <a:pt x="1520" y="3753"/>
                </a:lnTo>
                <a:lnTo>
                  <a:pt x="1584" y="3743"/>
                </a:lnTo>
                <a:lnTo>
                  <a:pt x="1647" y="3733"/>
                </a:lnTo>
                <a:lnTo>
                  <a:pt x="1647" y="3598"/>
                </a:lnTo>
                <a:lnTo>
                  <a:pt x="179" y="3598"/>
                </a:lnTo>
                <a:lnTo>
                  <a:pt x="0" y="3598"/>
                </a:lnTo>
                <a:lnTo>
                  <a:pt x="0" y="3418"/>
                </a:lnTo>
                <a:lnTo>
                  <a:pt x="0" y="688"/>
                </a:lnTo>
                <a:lnTo>
                  <a:pt x="0" y="508"/>
                </a:lnTo>
                <a:lnTo>
                  <a:pt x="179" y="508"/>
                </a:lnTo>
                <a:close/>
                <a:moveTo>
                  <a:pt x="4438" y="4291"/>
                </a:moveTo>
                <a:lnTo>
                  <a:pt x="6190" y="4291"/>
                </a:lnTo>
                <a:lnTo>
                  <a:pt x="6190" y="0"/>
                </a:lnTo>
                <a:lnTo>
                  <a:pt x="4438" y="0"/>
                </a:lnTo>
                <a:lnTo>
                  <a:pt x="4438" y="4291"/>
                </a:lnTo>
                <a:close/>
                <a:moveTo>
                  <a:pt x="4659" y="374"/>
                </a:moveTo>
                <a:lnTo>
                  <a:pt x="6000" y="374"/>
                </a:lnTo>
                <a:lnTo>
                  <a:pt x="6000" y="791"/>
                </a:lnTo>
                <a:lnTo>
                  <a:pt x="4659" y="791"/>
                </a:lnTo>
                <a:lnTo>
                  <a:pt x="4659" y="374"/>
                </a:lnTo>
                <a:close/>
                <a:moveTo>
                  <a:pt x="4659" y="1025"/>
                </a:moveTo>
                <a:lnTo>
                  <a:pt x="6000" y="1025"/>
                </a:lnTo>
                <a:lnTo>
                  <a:pt x="6000" y="1444"/>
                </a:lnTo>
                <a:lnTo>
                  <a:pt x="4659" y="1444"/>
                </a:lnTo>
                <a:lnTo>
                  <a:pt x="4659" y="1025"/>
                </a:lnTo>
                <a:close/>
                <a:moveTo>
                  <a:pt x="4652" y="1798"/>
                </a:moveTo>
                <a:lnTo>
                  <a:pt x="5102" y="1798"/>
                </a:lnTo>
                <a:lnTo>
                  <a:pt x="5102" y="2121"/>
                </a:lnTo>
                <a:lnTo>
                  <a:pt x="4652" y="2121"/>
                </a:lnTo>
                <a:lnTo>
                  <a:pt x="4652" y="1798"/>
                </a:lnTo>
                <a:close/>
                <a:moveTo>
                  <a:pt x="4652" y="2317"/>
                </a:moveTo>
                <a:lnTo>
                  <a:pt x="5102" y="2317"/>
                </a:lnTo>
                <a:lnTo>
                  <a:pt x="5102" y="2640"/>
                </a:lnTo>
                <a:lnTo>
                  <a:pt x="4652" y="2640"/>
                </a:lnTo>
                <a:lnTo>
                  <a:pt x="4652" y="2317"/>
                </a:lnTo>
                <a:close/>
                <a:moveTo>
                  <a:pt x="3847" y="868"/>
                </a:moveTo>
                <a:lnTo>
                  <a:pt x="359" y="868"/>
                </a:lnTo>
                <a:lnTo>
                  <a:pt x="359" y="3238"/>
                </a:lnTo>
                <a:lnTo>
                  <a:pt x="3847" y="3238"/>
                </a:lnTo>
                <a:lnTo>
                  <a:pt x="3847" y="86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8616" name="MH_Other_6"/>
          <p:cNvSpPr>
            <a:spLocks noChangeArrowheads="1"/>
          </p:cNvSpPr>
          <p:nvPr/>
        </p:nvSpPr>
        <p:spPr bwMode="auto">
          <a:xfrm flipV="1">
            <a:off x="8274050" y="4972050"/>
            <a:ext cx="730250" cy="715963"/>
          </a:xfrm>
          <a:prstGeom prst="diamond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8617" name="MH_Other_8"/>
          <p:cNvSpPr>
            <a:spLocks noChangeArrowheads="1"/>
          </p:cNvSpPr>
          <p:nvPr/>
        </p:nvSpPr>
        <p:spPr bwMode="auto">
          <a:xfrm flipV="1">
            <a:off x="5740400" y="4972050"/>
            <a:ext cx="728663" cy="715963"/>
          </a:xfrm>
          <a:prstGeom prst="diamond">
            <a:avLst/>
          </a:pr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8618" name="MH_SubTitle_2"/>
          <p:cNvSpPr>
            <a:spLocks noChangeArrowheads="1"/>
          </p:cNvSpPr>
          <p:nvPr/>
        </p:nvSpPr>
        <p:spPr bwMode="auto">
          <a:xfrm>
            <a:off x="4948238" y="1908175"/>
            <a:ext cx="2309812" cy="1666875"/>
          </a:xfrm>
          <a:custGeom>
            <a:avLst/>
            <a:gdLst>
              <a:gd name="T0" fmla="*/ 1156043 w 2309360"/>
              <a:gd name="T1" fmla="*/ 0 h 1666434"/>
              <a:gd name="T2" fmla="*/ 1532138 w 2309360"/>
              <a:gd name="T3" fmla="*/ 361128 h 1666434"/>
              <a:gd name="T4" fmla="*/ 2312074 w 2309360"/>
              <a:gd name="T5" fmla="*/ 361128 h 1666434"/>
              <a:gd name="T6" fmla="*/ 2312074 w 2309360"/>
              <a:gd name="T7" fmla="*/ 1669081 h 1666434"/>
              <a:gd name="T8" fmla="*/ 0 w 2309360"/>
              <a:gd name="T9" fmla="*/ 1669081 h 1666434"/>
              <a:gd name="T10" fmla="*/ 0 w 2309360"/>
              <a:gd name="T11" fmla="*/ 361128 h 1666434"/>
              <a:gd name="T12" fmla="*/ 779941 w 2309360"/>
              <a:gd name="T13" fmla="*/ 361128 h 166643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09360"/>
              <a:gd name="T22" fmla="*/ 0 h 1666434"/>
              <a:gd name="T23" fmla="*/ 2309360 w 2309360"/>
              <a:gd name="T24" fmla="*/ 1666434 h 166643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09360" h="1666434">
                <a:moveTo>
                  <a:pt x="1154681" y="0"/>
                </a:moveTo>
                <a:lnTo>
                  <a:pt x="1530338" y="360555"/>
                </a:lnTo>
                <a:lnTo>
                  <a:pt x="2309360" y="360555"/>
                </a:lnTo>
                <a:lnTo>
                  <a:pt x="2309360" y="1666434"/>
                </a:lnTo>
                <a:lnTo>
                  <a:pt x="0" y="1666434"/>
                </a:lnTo>
                <a:lnTo>
                  <a:pt x="0" y="360555"/>
                </a:lnTo>
                <a:lnTo>
                  <a:pt x="779023" y="360555"/>
                </a:lnTo>
                <a:lnTo>
                  <a:pt x="1154681" y="0"/>
                </a:lnTo>
                <a:close/>
              </a:path>
            </a:pathLst>
          </a:custGeom>
          <a:noFill/>
          <a:ln w="19050">
            <a:solidFill>
              <a:schemeClr val="folHlink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61214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endParaRPr lang="en-US" altLang="zh-CN">
              <a:solidFill>
                <a:srgbClr val="0066CC"/>
              </a:solidFill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灵活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控制文档使用权限保障文档安全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619" name="MH_SubTitle_3"/>
          <p:cNvSpPr>
            <a:spLocks noChangeArrowheads="1"/>
          </p:cNvSpPr>
          <p:nvPr/>
        </p:nvSpPr>
        <p:spPr bwMode="auto">
          <a:xfrm>
            <a:off x="7466013" y="1908175"/>
            <a:ext cx="2308225" cy="1666875"/>
          </a:xfrm>
          <a:custGeom>
            <a:avLst/>
            <a:gdLst>
              <a:gd name="T0" fmla="*/ 1151280 w 2309360"/>
              <a:gd name="T1" fmla="*/ 0 h 1666434"/>
              <a:gd name="T2" fmla="*/ 1525830 w 2309360"/>
              <a:gd name="T3" fmla="*/ 361128 h 1666434"/>
              <a:gd name="T4" fmla="*/ 2302557 w 2309360"/>
              <a:gd name="T5" fmla="*/ 361128 h 1666434"/>
              <a:gd name="T6" fmla="*/ 2302557 w 2309360"/>
              <a:gd name="T7" fmla="*/ 1669081 h 1666434"/>
              <a:gd name="T8" fmla="*/ 0 w 2309360"/>
              <a:gd name="T9" fmla="*/ 1669081 h 1666434"/>
              <a:gd name="T10" fmla="*/ 0 w 2309360"/>
              <a:gd name="T11" fmla="*/ 361128 h 1666434"/>
              <a:gd name="T12" fmla="*/ 776728 w 2309360"/>
              <a:gd name="T13" fmla="*/ 361128 h 166643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09360"/>
              <a:gd name="T22" fmla="*/ 0 h 1666434"/>
              <a:gd name="T23" fmla="*/ 2309360 w 2309360"/>
              <a:gd name="T24" fmla="*/ 1666434 h 166643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09360" h="1666434">
                <a:moveTo>
                  <a:pt x="1154681" y="0"/>
                </a:moveTo>
                <a:lnTo>
                  <a:pt x="1530338" y="360555"/>
                </a:lnTo>
                <a:lnTo>
                  <a:pt x="2309360" y="360555"/>
                </a:lnTo>
                <a:lnTo>
                  <a:pt x="2309360" y="1666434"/>
                </a:lnTo>
                <a:lnTo>
                  <a:pt x="0" y="1666434"/>
                </a:lnTo>
                <a:lnTo>
                  <a:pt x="0" y="360555"/>
                </a:lnTo>
                <a:lnTo>
                  <a:pt x="779023" y="360555"/>
                </a:lnTo>
                <a:lnTo>
                  <a:pt x="1154681" y="0"/>
                </a:lnTo>
                <a:close/>
              </a:path>
            </a:pathLst>
          </a:custGeom>
          <a:noFill/>
          <a:ln w="19050">
            <a:solidFill>
              <a:srgbClr val="00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61214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支持协作共享权限分明安全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高效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交互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8620" name="MH_Other_14"/>
          <p:cNvSpPr>
            <a:spLocks noChangeArrowheads="1"/>
          </p:cNvSpPr>
          <p:nvPr/>
        </p:nvSpPr>
        <p:spPr bwMode="auto">
          <a:xfrm>
            <a:off x="8255000" y="1987550"/>
            <a:ext cx="728663" cy="714375"/>
          </a:xfrm>
          <a:prstGeom prst="diamond">
            <a:avLst/>
          </a:prstGeom>
          <a:solidFill>
            <a:srgbClr val="00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" name="MH_SubTitle_4"/>
          <p:cNvSpPr>
            <a:spLocks noChangeArrowheads="1"/>
          </p:cNvSpPr>
          <p:nvPr/>
        </p:nvSpPr>
        <p:spPr bwMode="auto">
          <a:xfrm>
            <a:off x="2432050" y="4098925"/>
            <a:ext cx="2309813" cy="1666875"/>
          </a:xfrm>
          <a:custGeom>
            <a:avLst/>
            <a:gdLst>
              <a:gd name="T0" fmla="*/ 0 w 2309360"/>
              <a:gd name="T1" fmla="*/ 0 h 1666434"/>
              <a:gd name="T2" fmla="*/ 2311620 w 2309360"/>
              <a:gd name="T3" fmla="*/ 0 h 1666434"/>
              <a:gd name="T4" fmla="*/ 2311620 w 2309360"/>
              <a:gd name="T5" fmla="*/ 1307609 h 1666434"/>
              <a:gd name="T6" fmla="*/ 1531836 w 2309360"/>
              <a:gd name="T7" fmla="*/ 1307609 h 1666434"/>
              <a:gd name="T8" fmla="*/ 1155811 w 2309360"/>
              <a:gd name="T9" fmla="*/ 1668639 h 1666434"/>
              <a:gd name="T10" fmla="*/ 779784 w 2309360"/>
              <a:gd name="T11" fmla="*/ 1307609 h 1666434"/>
              <a:gd name="T12" fmla="*/ 0 w 2309360"/>
              <a:gd name="T13" fmla="*/ 1307609 h 166643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09360"/>
              <a:gd name="T22" fmla="*/ 0 h 1666434"/>
              <a:gd name="T23" fmla="*/ 2309360 w 2309360"/>
              <a:gd name="T24" fmla="*/ 1666434 h 166643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09360" h="1666434">
                <a:moveTo>
                  <a:pt x="0" y="0"/>
                </a:moveTo>
                <a:lnTo>
                  <a:pt x="2309360" y="0"/>
                </a:lnTo>
                <a:lnTo>
                  <a:pt x="2309360" y="1305879"/>
                </a:lnTo>
                <a:lnTo>
                  <a:pt x="1530338" y="1305879"/>
                </a:lnTo>
                <a:lnTo>
                  <a:pt x="1154681" y="1666434"/>
                </a:lnTo>
                <a:lnTo>
                  <a:pt x="779023" y="1305879"/>
                </a:lnTo>
                <a:lnTo>
                  <a:pt x="0" y="1305879"/>
                </a:lnTo>
                <a:lnTo>
                  <a:pt x="0" y="0"/>
                </a:lnTo>
                <a:close/>
              </a:path>
            </a:pathLst>
          </a:custGeom>
          <a:noFill/>
          <a:ln w="19050">
            <a:solidFill>
              <a:schemeClr val="bg2">
                <a:lumMod val="25000"/>
              </a:schemeClr>
            </a:solidFill>
            <a:miter lim="800000"/>
          </a:ln>
        </p:spPr>
        <p:txBody>
          <a:bodyPr lIns="0" tIns="0" rIns="0" bIns="61214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提供强大智能自动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备份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提高数据安全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8622" name="MH_SubTitle_5"/>
          <p:cNvSpPr>
            <a:spLocks noChangeArrowheads="1"/>
          </p:cNvSpPr>
          <p:nvPr/>
        </p:nvSpPr>
        <p:spPr bwMode="auto">
          <a:xfrm>
            <a:off x="7485063" y="4098925"/>
            <a:ext cx="2309812" cy="1666875"/>
          </a:xfrm>
          <a:custGeom>
            <a:avLst/>
            <a:gdLst>
              <a:gd name="T0" fmla="*/ 0 w 2309360"/>
              <a:gd name="T1" fmla="*/ 0 h 1666434"/>
              <a:gd name="T2" fmla="*/ 2312074 w 2309360"/>
              <a:gd name="T3" fmla="*/ 0 h 1666434"/>
              <a:gd name="T4" fmla="*/ 2312074 w 2309360"/>
              <a:gd name="T5" fmla="*/ 1307955 h 1666434"/>
              <a:gd name="T6" fmla="*/ 1532138 w 2309360"/>
              <a:gd name="T7" fmla="*/ 1307955 h 1666434"/>
              <a:gd name="T8" fmla="*/ 1156043 w 2309360"/>
              <a:gd name="T9" fmla="*/ 1669081 h 1666434"/>
              <a:gd name="T10" fmla="*/ 779941 w 2309360"/>
              <a:gd name="T11" fmla="*/ 1307955 h 1666434"/>
              <a:gd name="T12" fmla="*/ 0 w 2309360"/>
              <a:gd name="T13" fmla="*/ 1307955 h 166643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09360"/>
              <a:gd name="T22" fmla="*/ 0 h 1666434"/>
              <a:gd name="T23" fmla="*/ 2309360 w 2309360"/>
              <a:gd name="T24" fmla="*/ 1666434 h 166643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09360" h="1666434">
                <a:moveTo>
                  <a:pt x="0" y="0"/>
                </a:moveTo>
                <a:lnTo>
                  <a:pt x="2309360" y="0"/>
                </a:lnTo>
                <a:lnTo>
                  <a:pt x="2309360" y="1305879"/>
                </a:lnTo>
                <a:lnTo>
                  <a:pt x="1530338" y="1305879"/>
                </a:lnTo>
                <a:lnTo>
                  <a:pt x="1154681" y="1666434"/>
                </a:lnTo>
                <a:lnTo>
                  <a:pt x="779023" y="1305879"/>
                </a:lnTo>
                <a:lnTo>
                  <a:pt x="0" y="1305879"/>
                </a:lnTo>
                <a:lnTo>
                  <a:pt x="0" y="0"/>
                </a:lnTo>
                <a:close/>
              </a:path>
            </a:pathLst>
          </a:custGeom>
          <a:noFill/>
          <a:ln w="19050">
            <a:solidFill>
              <a:srgbClr val="00FF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61214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支持跨地域跨平台访问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便捷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移动办公</a:t>
            </a:r>
            <a:endParaRPr lang="en-US" altLang="zh-CN" b="1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8623" name="MH_SubTitle_6"/>
          <p:cNvSpPr>
            <a:spLocks noChangeArrowheads="1"/>
          </p:cNvSpPr>
          <p:nvPr/>
        </p:nvSpPr>
        <p:spPr bwMode="auto">
          <a:xfrm>
            <a:off x="4951413" y="4098925"/>
            <a:ext cx="2308225" cy="1666875"/>
          </a:xfrm>
          <a:custGeom>
            <a:avLst/>
            <a:gdLst>
              <a:gd name="T0" fmla="*/ 0 w 2309360"/>
              <a:gd name="T1" fmla="*/ 0 h 1666434"/>
              <a:gd name="T2" fmla="*/ 2302557 w 2309360"/>
              <a:gd name="T3" fmla="*/ 0 h 1666434"/>
              <a:gd name="T4" fmla="*/ 2302557 w 2309360"/>
              <a:gd name="T5" fmla="*/ 1307955 h 1666434"/>
              <a:gd name="T6" fmla="*/ 1525830 w 2309360"/>
              <a:gd name="T7" fmla="*/ 1307955 h 1666434"/>
              <a:gd name="T8" fmla="*/ 1151280 w 2309360"/>
              <a:gd name="T9" fmla="*/ 1669081 h 1666434"/>
              <a:gd name="T10" fmla="*/ 776728 w 2309360"/>
              <a:gd name="T11" fmla="*/ 1307955 h 1666434"/>
              <a:gd name="T12" fmla="*/ 0 w 2309360"/>
              <a:gd name="T13" fmla="*/ 1307955 h 166643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09360"/>
              <a:gd name="T22" fmla="*/ 0 h 1666434"/>
              <a:gd name="T23" fmla="*/ 2309360 w 2309360"/>
              <a:gd name="T24" fmla="*/ 1666434 h 166643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09360" h="1666434">
                <a:moveTo>
                  <a:pt x="0" y="0"/>
                </a:moveTo>
                <a:lnTo>
                  <a:pt x="2309360" y="0"/>
                </a:lnTo>
                <a:lnTo>
                  <a:pt x="2309360" y="1305879"/>
                </a:lnTo>
                <a:lnTo>
                  <a:pt x="1530338" y="1305879"/>
                </a:lnTo>
                <a:lnTo>
                  <a:pt x="1154681" y="1666434"/>
                </a:lnTo>
                <a:lnTo>
                  <a:pt x="779023" y="1305879"/>
                </a:lnTo>
                <a:lnTo>
                  <a:pt x="0" y="1305879"/>
                </a:lnTo>
                <a:lnTo>
                  <a:pt x="0" y="0"/>
                </a:lnTo>
                <a:close/>
              </a:path>
            </a:pathLst>
          </a:custGeom>
          <a:noFill/>
          <a:ln w="19050">
            <a:solidFill>
              <a:srgbClr val="33CC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61214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提供本地文件保险柜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专属专用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8624" name="MH_Other_11"/>
          <p:cNvSpPr>
            <a:spLocks noChangeArrowheads="1"/>
          </p:cNvSpPr>
          <p:nvPr/>
        </p:nvSpPr>
        <p:spPr bwMode="auto">
          <a:xfrm>
            <a:off x="8497888" y="5191125"/>
            <a:ext cx="328612" cy="277813"/>
          </a:xfrm>
          <a:custGeom>
            <a:avLst/>
            <a:gdLst>
              <a:gd name="T0" fmla="*/ 57308 w 2301876"/>
              <a:gd name="T1" fmla="*/ 243864 h 1941513"/>
              <a:gd name="T2" fmla="*/ 55496 w 2301876"/>
              <a:gd name="T3" fmla="*/ 254271 h 1941513"/>
              <a:gd name="T4" fmla="*/ 65961 w 2301876"/>
              <a:gd name="T5" fmla="*/ 263769 h 1941513"/>
              <a:gd name="T6" fmla="*/ 120143 w 2301876"/>
              <a:gd name="T7" fmla="*/ 261042 h 1941513"/>
              <a:gd name="T8" fmla="*/ 124719 w 2301876"/>
              <a:gd name="T9" fmla="*/ 249772 h 1941513"/>
              <a:gd name="T10" fmla="*/ 115794 w 2301876"/>
              <a:gd name="T11" fmla="*/ 238774 h 1941513"/>
              <a:gd name="T12" fmla="*/ 232679 w 2301876"/>
              <a:gd name="T13" fmla="*/ 215707 h 1941513"/>
              <a:gd name="T14" fmla="*/ 228915 w 2301876"/>
              <a:gd name="T15" fmla="*/ 228337 h 1941513"/>
              <a:gd name="T16" fmla="*/ 274953 w 2301876"/>
              <a:gd name="T17" fmla="*/ 234561 h 1941513"/>
              <a:gd name="T18" fmla="*/ 284252 w 2301876"/>
              <a:gd name="T19" fmla="*/ 225339 h 1941513"/>
              <a:gd name="T20" fmla="*/ 277040 w 2301876"/>
              <a:gd name="T21" fmla="*/ 214390 h 1941513"/>
              <a:gd name="T22" fmla="*/ 263785 w 2301876"/>
              <a:gd name="T23" fmla="*/ 89318 h 1941513"/>
              <a:gd name="T24" fmla="*/ 273409 w 2301876"/>
              <a:gd name="T25" fmla="*/ 99772 h 1941513"/>
              <a:gd name="T26" fmla="*/ 276178 w 2301876"/>
              <a:gd name="T27" fmla="*/ 115453 h 1941513"/>
              <a:gd name="T28" fmla="*/ 282988 w 2301876"/>
              <a:gd name="T29" fmla="*/ 123952 h 1941513"/>
              <a:gd name="T30" fmla="*/ 273091 w 2301876"/>
              <a:gd name="T31" fmla="*/ 145269 h 1941513"/>
              <a:gd name="T32" fmla="*/ 291840 w 2301876"/>
              <a:gd name="T33" fmla="*/ 158541 h 1941513"/>
              <a:gd name="T34" fmla="*/ 212125 w 2301876"/>
              <a:gd name="T35" fmla="*/ 191265 h 1941513"/>
              <a:gd name="T36" fmla="*/ 221567 w 2301876"/>
              <a:gd name="T37" fmla="*/ 157268 h 1941513"/>
              <a:gd name="T38" fmla="*/ 240906 w 2301876"/>
              <a:gd name="T39" fmla="*/ 144678 h 1941513"/>
              <a:gd name="T40" fmla="*/ 230328 w 2301876"/>
              <a:gd name="T41" fmla="*/ 123271 h 1941513"/>
              <a:gd name="T42" fmla="*/ 236366 w 2301876"/>
              <a:gd name="T43" fmla="*/ 114271 h 1941513"/>
              <a:gd name="T44" fmla="*/ 239498 w 2301876"/>
              <a:gd name="T45" fmla="*/ 98818 h 1941513"/>
              <a:gd name="T46" fmla="*/ 249440 w 2301876"/>
              <a:gd name="T47" fmla="*/ 88910 h 1941513"/>
              <a:gd name="T48" fmla="*/ 98364 w 2301876"/>
              <a:gd name="T49" fmla="*/ 82593 h 1941513"/>
              <a:gd name="T50" fmla="*/ 110703 w 2301876"/>
              <a:gd name="T51" fmla="*/ 94946 h 1941513"/>
              <a:gd name="T52" fmla="*/ 114060 w 2301876"/>
              <a:gd name="T53" fmla="*/ 113612 h 1941513"/>
              <a:gd name="T54" fmla="*/ 109206 w 2301876"/>
              <a:gd name="T55" fmla="*/ 127873 h 1941513"/>
              <a:gd name="T56" fmla="*/ 99135 w 2301876"/>
              <a:gd name="T57" fmla="*/ 137092 h 1941513"/>
              <a:gd name="T58" fmla="*/ 122225 w 2301876"/>
              <a:gd name="T59" fmla="*/ 158346 h 1941513"/>
              <a:gd name="T60" fmla="*/ 140643 w 2301876"/>
              <a:gd name="T61" fmla="*/ 179238 h 1941513"/>
              <a:gd name="T62" fmla="*/ 38439 w 2301876"/>
              <a:gd name="T63" fmla="*/ 181100 h 1941513"/>
              <a:gd name="T64" fmla="*/ 56040 w 2301876"/>
              <a:gd name="T65" fmla="*/ 159527 h 1941513"/>
              <a:gd name="T66" fmla="*/ 81625 w 2301876"/>
              <a:gd name="T67" fmla="*/ 137455 h 1941513"/>
              <a:gd name="T68" fmla="*/ 71327 w 2301876"/>
              <a:gd name="T69" fmla="*/ 128736 h 1941513"/>
              <a:gd name="T70" fmla="*/ 65975 w 2301876"/>
              <a:gd name="T71" fmla="*/ 114748 h 1941513"/>
              <a:gd name="T72" fmla="*/ 68651 w 2301876"/>
              <a:gd name="T73" fmla="*/ 96173 h 1941513"/>
              <a:gd name="T74" fmla="*/ 80536 w 2301876"/>
              <a:gd name="T75" fmla="*/ 83138 h 1941513"/>
              <a:gd name="T76" fmla="*/ 24192 w 2301876"/>
              <a:gd name="T77" fmla="*/ 23268 h 1941513"/>
              <a:gd name="T78" fmla="*/ 23059 w 2301876"/>
              <a:gd name="T79" fmla="*/ 209370 h 1941513"/>
              <a:gd name="T80" fmla="*/ 34249 w 2301876"/>
              <a:gd name="T81" fmla="*/ 223186 h 1941513"/>
              <a:gd name="T82" fmla="*/ 156114 w 2301876"/>
              <a:gd name="T83" fmla="*/ 211643 h 1941513"/>
              <a:gd name="T84" fmla="*/ 156295 w 2301876"/>
              <a:gd name="T85" fmla="*/ 23723 h 1941513"/>
              <a:gd name="T86" fmla="*/ 309652 w 2301876"/>
              <a:gd name="T87" fmla="*/ 22625 h 1941513"/>
              <a:gd name="T88" fmla="*/ 322443 w 2301876"/>
              <a:gd name="T89" fmla="*/ 28712 h 1941513"/>
              <a:gd name="T90" fmla="*/ 328476 w 2301876"/>
              <a:gd name="T91" fmla="*/ 41569 h 1941513"/>
              <a:gd name="T92" fmla="*/ 324258 w 2301876"/>
              <a:gd name="T93" fmla="*/ 230018 h 1941513"/>
              <a:gd name="T94" fmla="*/ 305162 w 2301876"/>
              <a:gd name="T95" fmla="*/ 243829 h 1941513"/>
              <a:gd name="T96" fmla="*/ 213538 w 2301876"/>
              <a:gd name="T97" fmla="*/ 244783 h 1941513"/>
              <a:gd name="T98" fmla="*/ 205238 w 2301876"/>
              <a:gd name="T99" fmla="*/ 197035 h 1941513"/>
              <a:gd name="T100" fmla="*/ 302985 w 2301876"/>
              <a:gd name="T101" fmla="*/ 200579 h 1941513"/>
              <a:gd name="T102" fmla="*/ 310469 w 2301876"/>
              <a:gd name="T103" fmla="*/ 188176 h 1941513"/>
              <a:gd name="T104" fmla="*/ 154981 w 2301876"/>
              <a:gd name="T105" fmla="*/ 45 h 1941513"/>
              <a:gd name="T106" fmla="*/ 171290 w 2301876"/>
              <a:gd name="T107" fmla="*/ 6817 h 1941513"/>
              <a:gd name="T108" fmla="*/ 179626 w 2301876"/>
              <a:gd name="T109" fmla="*/ 22359 h 1941513"/>
              <a:gd name="T110" fmla="*/ 175504 w 2301876"/>
              <a:gd name="T111" fmla="*/ 256452 h 1941513"/>
              <a:gd name="T112" fmla="*/ 153169 w 2301876"/>
              <a:gd name="T113" fmla="*/ 274676 h 1941513"/>
              <a:gd name="T114" fmla="*/ 34657 w 2301876"/>
              <a:gd name="T115" fmla="*/ 276585 h 1941513"/>
              <a:gd name="T116" fmla="*/ 7928 w 2301876"/>
              <a:gd name="T117" fmla="*/ 261770 h 1941513"/>
              <a:gd name="T118" fmla="*/ 0 w 2301876"/>
              <a:gd name="T119" fmla="*/ 26359 h 1941513"/>
              <a:gd name="T120" fmla="*/ 5980 w 2301876"/>
              <a:gd name="T121" fmla="*/ 9589 h 1941513"/>
              <a:gd name="T122" fmla="*/ 20975 w 2301876"/>
              <a:gd name="T123" fmla="*/ 500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8625" name="MH_Other_8"/>
          <p:cNvSpPr>
            <a:spLocks noChangeArrowheads="1"/>
          </p:cNvSpPr>
          <p:nvPr/>
        </p:nvSpPr>
        <p:spPr bwMode="auto">
          <a:xfrm>
            <a:off x="5983288" y="2201863"/>
            <a:ext cx="279400" cy="273050"/>
          </a:xfrm>
          <a:custGeom>
            <a:avLst/>
            <a:gdLst>
              <a:gd name="T0" fmla="*/ 142441 w 446557"/>
              <a:gd name="T1" fmla="*/ 188652 h 379580"/>
              <a:gd name="T2" fmla="*/ 143880 w 446557"/>
              <a:gd name="T3" fmla="*/ 188652 h 379580"/>
              <a:gd name="T4" fmla="*/ 143880 w 446557"/>
              <a:gd name="T5" fmla="*/ 190308 h 379580"/>
              <a:gd name="T6" fmla="*/ 142441 w 446557"/>
              <a:gd name="T7" fmla="*/ 190308 h 379580"/>
              <a:gd name="T8" fmla="*/ 142441 w 446557"/>
              <a:gd name="T9" fmla="*/ 188653 h 379580"/>
              <a:gd name="T10" fmla="*/ 142441 w 446557"/>
              <a:gd name="T11" fmla="*/ 188652 h 379580"/>
              <a:gd name="T12" fmla="*/ 113665 w 446557"/>
              <a:gd name="T13" fmla="*/ 155555 h 379580"/>
              <a:gd name="T14" fmla="*/ 142441 w 446557"/>
              <a:gd name="T15" fmla="*/ 188653 h 379580"/>
              <a:gd name="T16" fmla="*/ 90644 w 446557"/>
              <a:gd name="T17" fmla="*/ 215130 h 379580"/>
              <a:gd name="T18" fmla="*/ 113665 w 446557"/>
              <a:gd name="T19" fmla="*/ 155555 h 379580"/>
              <a:gd name="T20" fmla="*/ 257543 w 446557"/>
              <a:gd name="T21" fmla="*/ 33097 h 379580"/>
              <a:gd name="T22" fmla="*/ 269054 w 446557"/>
              <a:gd name="T23" fmla="*/ 46336 h 379580"/>
              <a:gd name="T24" fmla="*/ 149634 w 446557"/>
              <a:gd name="T25" fmla="*/ 182033 h 379580"/>
              <a:gd name="T26" fmla="*/ 138124 w 446557"/>
              <a:gd name="T27" fmla="*/ 168794 h 379580"/>
              <a:gd name="T28" fmla="*/ 257543 w 446557"/>
              <a:gd name="T29" fmla="*/ 33097 h 379580"/>
              <a:gd name="T30" fmla="*/ 237400 w 446557"/>
              <a:gd name="T31" fmla="*/ 13238 h 379580"/>
              <a:gd name="T32" fmla="*/ 251788 w 446557"/>
              <a:gd name="T33" fmla="*/ 26477 h 379580"/>
              <a:gd name="T34" fmla="*/ 132369 w 446557"/>
              <a:gd name="T35" fmla="*/ 160520 h 379580"/>
              <a:gd name="T36" fmla="*/ 120858 w 446557"/>
              <a:gd name="T37" fmla="*/ 147281 h 379580"/>
              <a:gd name="T38" fmla="*/ 237400 w 446557"/>
              <a:gd name="T39" fmla="*/ 13238 h 379580"/>
              <a:gd name="T40" fmla="*/ 263838 w 446557"/>
              <a:gd name="T41" fmla="*/ 843 h 379580"/>
              <a:gd name="T42" fmla="*/ 272890 w 446557"/>
              <a:gd name="T43" fmla="*/ 6289 h 379580"/>
              <a:gd name="T44" fmla="*/ 274809 w 446557"/>
              <a:gd name="T45" fmla="*/ 36406 h 379580"/>
              <a:gd name="T46" fmla="*/ 246033 w 446557"/>
              <a:gd name="T47" fmla="*/ 6289 h 379580"/>
              <a:gd name="T48" fmla="*/ 263838 w 446557"/>
              <a:gd name="T49" fmla="*/ 843 h 379580"/>
              <a:gd name="T50" fmla="*/ 0 w 446557"/>
              <a:gd name="T51" fmla="*/ 0 h 379580"/>
              <a:gd name="T52" fmla="*/ 230207 w 446557"/>
              <a:gd name="T53" fmla="*/ 0 h 379580"/>
              <a:gd name="T54" fmla="*/ 199992 w 446557"/>
              <a:gd name="T55" fmla="*/ 33097 h 379580"/>
              <a:gd name="T56" fmla="*/ 28776 w 446557"/>
              <a:gd name="T57" fmla="*/ 33097 h 379580"/>
              <a:gd name="T58" fmla="*/ 28776 w 446557"/>
              <a:gd name="T59" fmla="*/ 239953 h 379580"/>
              <a:gd name="T60" fmla="*/ 211503 w 446557"/>
              <a:gd name="T61" fmla="*/ 239953 h 379580"/>
              <a:gd name="T62" fmla="*/ 211503 w 446557"/>
              <a:gd name="T63" fmla="*/ 134043 h 379580"/>
              <a:gd name="T64" fmla="*/ 240278 w 446557"/>
              <a:gd name="T65" fmla="*/ 100946 h 379580"/>
              <a:gd name="T66" fmla="*/ 240278 w 446557"/>
              <a:gd name="T67" fmla="*/ 273050 h 379580"/>
              <a:gd name="T68" fmla="*/ 0 w 446557"/>
              <a:gd name="T69" fmla="*/ 273050 h 379580"/>
              <a:gd name="T70" fmla="*/ 0 w 446557"/>
              <a:gd name="T71" fmla="*/ 0 h 37958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46557" h="379580">
                <a:moveTo>
                  <a:pt x="227659" y="262254"/>
                </a:moveTo>
                <a:lnTo>
                  <a:pt x="229960" y="262254"/>
                </a:lnTo>
                <a:lnTo>
                  <a:pt x="229960" y="264556"/>
                </a:lnTo>
                <a:lnTo>
                  <a:pt x="227659" y="264556"/>
                </a:lnTo>
                <a:lnTo>
                  <a:pt x="227659" y="262255"/>
                </a:lnTo>
                <a:lnTo>
                  <a:pt x="227659" y="262254"/>
                </a:lnTo>
                <a:close/>
                <a:moveTo>
                  <a:pt x="181667" y="216245"/>
                </a:moveTo>
                <a:lnTo>
                  <a:pt x="227659" y="262255"/>
                </a:lnTo>
                <a:lnTo>
                  <a:pt x="144874" y="299062"/>
                </a:lnTo>
                <a:lnTo>
                  <a:pt x="181667" y="216245"/>
                </a:lnTo>
                <a:close/>
                <a:moveTo>
                  <a:pt x="411624" y="46010"/>
                </a:moveTo>
                <a:lnTo>
                  <a:pt x="430021" y="64414"/>
                </a:lnTo>
                <a:lnTo>
                  <a:pt x="239156" y="253053"/>
                </a:lnTo>
                <a:lnTo>
                  <a:pt x="220759" y="234649"/>
                </a:lnTo>
                <a:lnTo>
                  <a:pt x="411624" y="46010"/>
                </a:lnTo>
                <a:close/>
                <a:moveTo>
                  <a:pt x="379430" y="18403"/>
                </a:moveTo>
                <a:lnTo>
                  <a:pt x="402426" y="36807"/>
                </a:lnTo>
                <a:lnTo>
                  <a:pt x="211561" y="223146"/>
                </a:lnTo>
                <a:lnTo>
                  <a:pt x="193164" y="204742"/>
                </a:lnTo>
                <a:lnTo>
                  <a:pt x="379430" y="18403"/>
                </a:lnTo>
                <a:close/>
                <a:moveTo>
                  <a:pt x="421685" y="1172"/>
                </a:moveTo>
                <a:cubicBezTo>
                  <a:pt x="426572" y="2013"/>
                  <a:pt x="431554" y="4256"/>
                  <a:pt x="436153" y="8742"/>
                </a:cubicBezTo>
                <a:cubicBezTo>
                  <a:pt x="457616" y="29676"/>
                  <a:pt x="439220" y="50610"/>
                  <a:pt x="439220" y="50610"/>
                </a:cubicBezTo>
                <a:cubicBezTo>
                  <a:pt x="439220" y="50610"/>
                  <a:pt x="439220" y="50610"/>
                  <a:pt x="393228" y="8742"/>
                </a:cubicBezTo>
                <a:cubicBezTo>
                  <a:pt x="393228" y="8742"/>
                  <a:pt x="407026" y="-1352"/>
                  <a:pt x="421685" y="1172"/>
                </a:cubicBezTo>
                <a:close/>
                <a:moveTo>
                  <a:pt x="0" y="0"/>
                </a:moveTo>
                <a:lnTo>
                  <a:pt x="367933" y="0"/>
                </a:lnTo>
                <a:lnTo>
                  <a:pt x="319642" y="46010"/>
                </a:lnTo>
                <a:lnTo>
                  <a:pt x="45992" y="46010"/>
                </a:lnTo>
                <a:lnTo>
                  <a:pt x="45992" y="333570"/>
                </a:lnTo>
                <a:lnTo>
                  <a:pt x="338039" y="333570"/>
                </a:lnTo>
                <a:lnTo>
                  <a:pt x="338039" y="186339"/>
                </a:lnTo>
                <a:lnTo>
                  <a:pt x="384030" y="140330"/>
                </a:lnTo>
                <a:lnTo>
                  <a:pt x="384030" y="379580"/>
                </a:lnTo>
                <a:lnTo>
                  <a:pt x="0" y="379580"/>
                </a:lnTo>
                <a:lnTo>
                  <a:pt x="0" y="0"/>
                </a:ln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8626" name="MH_Other_2"/>
          <p:cNvSpPr>
            <a:spLocks noEditPoints="1" noChangeArrowheads="1"/>
          </p:cNvSpPr>
          <p:nvPr/>
        </p:nvSpPr>
        <p:spPr bwMode="auto">
          <a:xfrm>
            <a:off x="5983288" y="5216525"/>
            <a:ext cx="242887" cy="252413"/>
          </a:xfrm>
          <a:custGeom>
            <a:avLst/>
            <a:gdLst>
              <a:gd name="T0" fmla="*/ 223912 w 64"/>
              <a:gd name="T1" fmla="*/ 252412 h 63"/>
              <a:gd name="T2" fmla="*/ 208732 w 64"/>
              <a:gd name="T3" fmla="*/ 244399 h 63"/>
              <a:gd name="T4" fmla="*/ 159395 w 64"/>
              <a:gd name="T5" fmla="*/ 192314 h 63"/>
              <a:gd name="T6" fmla="*/ 102468 w 64"/>
              <a:gd name="T7" fmla="*/ 212347 h 63"/>
              <a:gd name="T8" fmla="*/ 0 w 64"/>
              <a:gd name="T9" fmla="*/ 104170 h 63"/>
              <a:gd name="T10" fmla="*/ 102468 w 64"/>
              <a:gd name="T11" fmla="*/ 0 h 63"/>
              <a:gd name="T12" fmla="*/ 204937 w 64"/>
              <a:gd name="T13" fmla="*/ 104170 h 63"/>
              <a:gd name="T14" fmla="*/ 185961 w 64"/>
              <a:gd name="T15" fmla="*/ 164268 h 63"/>
              <a:gd name="T16" fmla="*/ 235298 w 64"/>
              <a:gd name="T17" fmla="*/ 216353 h 63"/>
              <a:gd name="T18" fmla="*/ 242888 w 64"/>
              <a:gd name="T19" fmla="*/ 232379 h 63"/>
              <a:gd name="T20" fmla="*/ 223912 w 64"/>
              <a:gd name="T21" fmla="*/ 252412 h 63"/>
              <a:gd name="T22" fmla="*/ 102468 w 64"/>
              <a:gd name="T23" fmla="*/ 36059 h 63"/>
              <a:gd name="T24" fmla="*/ 37951 w 64"/>
              <a:gd name="T25" fmla="*/ 104170 h 63"/>
              <a:gd name="T26" fmla="*/ 102468 w 64"/>
              <a:gd name="T27" fmla="*/ 172281 h 63"/>
              <a:gd name="T28" fmla="*/ 166986 w 64"/>
              <a:gd name="T29" fmla="*/ 104170 h 63"/>
              <a:gd name="T30" fmla="*/ 102468 w 64"/>
              <a:gd name="T31" fmla="*/ 36059 h 6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8627" name="MH_Other_17"/>
          <p:cNvSpPr>
            <a:spLocks noChangeArrowheads="1"/>
          </p:cNvSpPr>
          <p:nvPr/>
        </p:nvSpPr>
        <p:spPr bwMode="auto">
          <a:xfrm>
            <a:off x="8375650" y="2144713"/>
            <a:ext cx="490538" cy="285750"/>
          </a:xfrm>
          <a:custGeom>
            <a:avLst/>
            <a:gdLst>
              <a:gd name="T0" fmla="*/ 393731 w 980661"/>
              <a:gd name="T1" fmla="*/ 52739 h 622772"/>
              <a:gd name="T2" fmla="*/ 453142 w 980661"/>
              <a:gd name="T3" fmla="*/ 107050 h 622772"/>
              <a:gd name="T4" fmla="*/ 414813 w 980661"/>
              <a:gd name="T5" fmla="*/ 157856 h 622772"/>
              <a:gd name="T6" fmla="*/ 430145 w 980661"/>
              <a:gd name="T7" fmla="*/ 157856 h 622772"/>
              <a:gd name="T8" fmla="*/ 487639 w 980661"/>
              <a:gd name="T9" fmla="*/ 245455 h 622772"/>
              <a:gd name="T10" fmla="*/ 479973 w 980661"/>
              <a:gd name="T11" fmla="*/ 285750 h 622772"/>
              <a:gd name="T12" fmla="*/ 410980 w 980661"/>
              <a:gd name="T13" fmla="*/ 285750 h 622772"/>
              <a:gd name="T14" fmla="*/ 395648 w 980661"/>
              <a:gd name="T15" fmla="*/ 175376 h 622772"/>
              <a:gd name="T16" fmla="*/ 410980 w 980661"/>
              <a:gd name="T17" fmla="*/ 161361 h 622772"/>
              <a:gd name="T18" fmla="*/ 378399 w 980661"/>
              <a:gd name="T19" fmla="*/ 161361 h 622772"/>
              <a:gd name="T20" fmla="*/ 391815 w 980661"/>
              <a:gd name="T21" fmla="*/ 175376 h 622772"/>
              <a:gd name="T22" fmla="*/ 378399 w 980661"/>
              <a:gd name="T23" fmla="*/ 285750 h 622772"/>
              <a:gd name="T24" fmla="*/ 361151 w 980661"/>
              <a:gd name="T25" fmla="*/ 285750 h 622772"/>
              <a:gd name="T26" fmla="*/ 366900 w 980661"/>
              <a:gd name="T27" fmla="*/ 234943 h 622772"/>
              <a:gd name="T28" fmla="*/ 363067 w 980661"/>
              <a:gd name="T29" fmla="*/ 220928 h 622772"/>
              <a:gd name="T30" fmla="*/ 340070 w 980661"/>
              <a:gd name="T31" fmla="*/ 164864 h 622772"/>
              <a:gd name="T32" fmla="*/ 359235 w 980661"/>
              <a:gd name="T33" fmla="*/ 157856 h 622772"/>
              <a:gd name="T34" fmla="*/ 374566 w 980661"/>
              <a:gd name="T35" fmla="*/ 157856 h 622772"/>
              <a:gd name="T36" fmla="*/ 336237 w 980661"/>
              <a:gd name="T37" fmla="*/ 107050 h 622772"/>
              <a:gd name="T38" fmla="*/ 393731 w 980661"/>
              <a:gd name="T39" fmla="*/ 52739 h 622772"/>
              <a:gd name="T40" fmla="*/ 96177 w 980661"/>
              <a:gd name="T41" fmla="*/ 52739 h 622772"/>
              <a:gd name="T42" fmla="*/ 153299 w 980661"/>
              <a:gd name="T43" fmla="*/ 107050 h 622772"/>
              <a:gd name="T44" fmla="*/ 115218 w 980661"/>
              <a:gd name="T45" fmla="*/ 157856 h 622772"/>
              <a:gd name="T46" fmla="*/ 130450 w 980661"/>
              <a:gd name="T47" fmla="*/ 157856 h 622772"/>
              <a:gd name="T48" fmla="*/ 149490 w 980661"/>
              <a:gd name="T49" fmla="*/ 164864 h 622772"/>
              <a:gd name="T50" fmla="*/ 126642 w 980661"/>
              <a:gd name="T51" fmla="*/ 220928 h 622772"/>
              <a:gd name="T52" fmla="*/ 122834 w 980661"/>
              <a:gd name="T53" fmla="*/ 234943 h 622772"/>
              <a:gd name="T54" fmla="*/ 128546 w 980661"/>
              <a:gd name="T55" fmla="*/ 285750 h 622772"/>
              <a:gd name="T56" fmla="*/ 111409 w 980661"/>
              <a:gd name="T57" fmla="*/ 285750 h 622772"/>
              <a:gd name="T58" fmla="*/ 98081 w 980661"/>
              <a:gd name="T59" fmla="*/ 175376 h 622772"/>
              <a:gd name="T60" fmla="*/ 111409 w 980661"/>
              <a:gd name="T61" fmla="*/ 161361 h 622772"/>
              <a:gd name="T62" fmla="*/ 79041 w 980661"/>
              <a:gd name="T63" fmla="*/ 161361 h 622772"/>
              <a:gd name="T64" fmla="*/ 94273 w 980661"/>
              <a:gd name="T65" fmla="*/ 175376 h 622772"/>
              <a:gd name="T66" fmla="*/ 79041 w 980661"/>
              <a:gd name="T67" fmla="*/ 285750 h 622772"/>
              <a:gd name="T68" fmla="*/ 10495 w 980661"/>
              <a:gd name="T69" fmla="*/ 285750 h 622772"/>
              <a:gd name="T70" fmla="*/ 2879 w 980661"/>
              <a:gd name="T71" fmla="*/ 245455 h 622772"/>
              <a:gd name="T72" fmla="*/ 60000 w 980661"/>
              <a:gd name="T73" fmla="*/ 157856 h 622772"/>
              <a:gd name="T74" fmla="*/ 75233 w 980661"/>
              <a:gd name="T75" fmla="*/ 157856 h 622772"/>
              <a:gd name="T76" fmla="*/ 37152 w 980661"/>
              <a:gd name="T77" fmla="*/ 107050 h 622772"/>
              <a:gd name="T78" fmla="*/ 96177 w 980661"/>
              <a:gd name="T79" fmla="*/ 52739 h 622772"/>
              <a:gd name="T80" fmla="*/ 244767 w 980661"/>
              <a:gd name="T81" fmla="*/ 0 h 622772"/>
              <a:gd name="T82" fmla="*/ 317293 w 980661"/>
              <a:gd name="T83" fmla="*/ 66617 h 622772"/>
              <a:gd name="T84" fmla="*/ 269578 w 980661"/>
              <a:gd name="T85" fmla="*/ 127974 h 622772"/>
              <a:gd name="T86" fmla="*/ 288664 w 980661"/>
              <a:gd name="T87" fmla="*/ 127974 h 622772"/>
              <a:gd name="T88" fmla="*/ 359281 w 980661"/>
              <a:gd name="T89" fmla="*/ 236664 h 622772"/>
              <a:gd name="T90" fmla="*/ 349738 w 980661"/>
              <a:gd name="T91" fmla="*/ 285750 h 622772"/>
              <a:gd name="T92" fmla="*/ 263853 w 980661"/>
              <a:gd name="T93" fmla="*/ 285750 h 622772"/>
              <a:gd name="T94" fmla="*/ 246676 w 980661"/>
              <a:gd name="T95" fmla="*/ 150764 h 622772"/>
              <a:gd name="T96" fmla="*/ 265761 w 980661"/>
              <a:gd name="T97" fmla="*/ 133233 h 622772"/>
              <a:gd name="T98" fmla="*/ 223773 w 980661"/>
              <a:gd name="T99" fmla="*/ 133233 h 622772"/>
              <a:gd name="T100" fmla="*/ 242859 w 980661"/>
              <a:gd name="T101" fmla="*/ 150764 h 622772"/>
              <a:gd name="T102" fmla="*/ 225682 w 980661"/>
              <a:gd name="T103" fmla="*/ 285750 h 622772"/>
              <a:gd name="T104" fmla="*/ 139796 w 980661"/>
              <a:gd name="T105" fmla="*/ 285750 h 622772"/>
              <a:gd name="T106" fmla="*/ 130253 w 980661"/>
              <a:gd name="T107" fmla="*/ 236664 h 622772"/>
              <a:gd name="T108" fmla="*/ 200870 w 980661"/>
              <a:gd name="T109" fmla="*/ 127974 h 622772"/>
              <a:gd name="T110" fmla="*/ 219956 w 980661"/>
              <a:gd name="T111" fmla="*/ 127974 h 622772"/>
              <a:gd name="T112" fmla="*/ 172242 w 980661"/>
              <a:gd name="T113" fmla="*/ 66617 h 622772"/>
              <a:gd name="T114" fmla="*/ 244767 w 980661"/>
              <a:gd name="T115" fmla="*/ 0 h 62277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980661" h="622772">
                <a:moveTo>
                  <a:pt x="787131" y="114940"/>
                </a:moveTo>
                <a:cubicBezTo>
                  <a:pt x="852264" y="114940"/>
                  <a:pt x="905903" y="168396"/>
                  <a:pt x="905903" y="233307"/>
                </a:cubicBezTo>
                <a:cubicBezTo>
                  <a:pt x="905903" y="282945"/>
                  <a:pt x="871421" y="324946"/>
                  <a:pt x="829276" y="344037"/>
                </a:cubicBezTo>
                <a:cubicBezTo>
                  <a:pt x="829276" y="344037"/>
                  <a:pt x="829276" y="344037"/>
                  <a:pt x="859927" y="344037"/>
                </a:cubicBezTo>
                <a:cubicBezTo>
                  <a:pt x="921228" y="344037"/>
                  <a:pt x="959542" y="496769"/>
                  <a:pt x="974867" y="534952"/>
                </a:cubicBezTo>
                <a:cubicBezTo>
                  <a:pt x="994024" y="592226"/>
                  <a:pt x="959542" y="622772"/>
                  <a:pt x="959542" y="622772"/>
                </a:cubicBezTo>
                <a:cubicBezTo>
                  <a:pt x="959542" y="622772"/>
                  <a:pt x="959542" y="622772"/>
                  <a:pt x="821613" y="622772"/>
                </a:cubicBezTo>
                <a:cubicBezTo>
                  <a:pt x="821613" y="622772"/>
                  <a:pt x="821613" y="622772"/>
                  <a:pt x="790962" y="382220"/>
                </a:cubicBezTo>
                <a:cubicBezTo>
                  <a:pt x="790962" y="382220"/>
                  <a:pt x="790962" y="382220"/>
                  <a:pt x="821613" y="351674"/>
                </a:cubicBezTo>
                <a:cubicBezTo>
                  <a:pt x="821613" y="351674"/>
                  <a:pt x="821613" y="351674"/>
                  <a:pt x="756480" y="351674"/>
                </a:cubicBezTo>
                <a:cubicBezTo>
                  <a:pt x="756480" y="351674"/>
                  <a:pt x="756480" y="351674"/>
                  <a:pt x="783300" y="382220"/>
                </a:cubicBezTo>
                <a:cubicBezTo>
                  <a:pt x="783300" y="382220"/>
                  <a:pt x="783300" y="382220"/>
                  <a:pt x="756480" y="622772"/>
                </a:cubicBezTo>
                <a:cubicBezTo>
                  <a:pt x="756480" y="622772"/>
                  <a:pt x="756480" y="622772"/>
                  <a:pt x="721998" y="622772"/>
                </a:cubicBezTo>
                <a:cubicBezTo>
                  <a:pt x="737323" y="603681"/>
                  <a:pt x="756480" y="565498"/>
                  <a:pt x="733492" y="512042"/>
                </a:cubicBezTo>
                <a:cubicBezTo>
                  <a:pt x="733492" y="504405"/>
                  <a:pt x="729661" y="492950"/>
                  <a:pt x="725829" y="481496"/>
                </a:cubicBezTo>
                <a:cubicBezTo>
                  <a:pt x="714335" y="447131"/>
                  <a:pt x="699010" y="401312"/>
                  <a:pt x="679853" y="359310"/>
                </a:cubicBezTo>
                <a:cubicBezTo>
                  <a:pt x="691347" y="347856"/>
                  <a:pt x="702841" y="344037"/>
                  <a:pt x="718167" y="344037"/>
                </a:cubicBezTo>
                <a:cubicBezTo>
                  <a:pt x="718167" y="344037"/>
                  <a:pt x="718167" y="344037"/>
                  <a:pt x="748817" y="344037"/>
                </a:cubicBezTo>
                <a:cubicBezTo>
                  <a:pt x="702841" y="324946"/>
                  <a:pt x="672190" y="282945"/>
                  <a:pt x="672190" y="233307"/>
                </a:cubicBezTo>
                <a:cubicBezTo>
                  <a:pt x="672190" y="168396"/>
                  <a:pt x="721998" y="114940"/>
                  <a:pt x="787131" y="114940"/>
                </a:cubicBezTo>
                <a:close/>
                <a:moveTo>
                  <a:pt x="192273" y="114940"/>
                </a:moveTo>
                <a:cubicBezTo>
                  <a:pt x="256984" y="114940"/>
                  <a:pt x="306468" y="168396"/>
                  <a:pt x="306468" y="233307"/>
                </a:cubicBezTo>
                <a:cubicBezTo>
                  <a:pt x="306468" y="282945"/>
                  <a:pt x="276016" y="324946"/>
                  <a:pt x="230338" y="344037"/>
                </a:cubicBezTo>
                <a:cubicBezTo>
                  <a:pt x="230338" y="344037"/>
                  <a:pt x="230338" y="344037"/>
                  <a:pt x="260790" y="344037"/>
                </a:cubicBezTo>
                <a:cubicBezTo>
                  <a:pt x="276016" y="344037"/>
                  <a:pt x="287435" y="347856"/>
                  <a:pt x="298855" y="359310"/>
                </a:cubicBezTo>
                <a:cubicBezTo>
                  <a:pt x="279822" y="401312"/>
                  <a:pt x="264597" y="447131"/>
                  <a:pt x="253177" y="481496"/>
                </a:cubicBezTo>
                <a:cubicBezTo>
                  <a:pt x="249371" y="492950"/>
                  <a:pt x="245564" y="504405"/>
                  <a:pt x="245564" y="512042"/>
                </a:cubicBezTo>
                <a:cubicBezTo>
                  <a:pt x="222725" y="565498"/>
                  <a:pt x="241758" y="603681"/>
                  <a:pt x="256984" y="622772"/>
                </a:cubicBezTo>
                <a:cubicBezTo>
                  <a:pt x="256984" y="622772"/>
                  <a:pt x="256984" y="622772"/>
                  <a:pt x="222725" y="622772"/>
                </a:cubicBezTo>
                <a:cubicBezTo>
                  <a:pt x="222725" y="622772"/>
                  <a:pt x="222725" y="622772"/>
                  <a:pt x="196080" y="382220"/>
                </a:cubicBezTo>
                <a:cubicBezTo>
                  <a:pt x="196080" y="382220"/>
                  <a:pt x="196080" y="382220"/>
                  <a:pt x="222725" y="351674"/>
                </a:cubicBezTo>
                <a:cubicBezTo>
                  <a:pt x="222725" y="351674"/>
                  <a:pt x="222725" y="351674"/>
                  <a:pt x="158015" y="351674"/>
                </a:cubicBezTo>
                <a:cubicBezTo>
                  <a:pt x="158015" y="351674"/>
                  <a:pt x="158015" y="351674"/>
                  <a:pt x="188467" y="382220"/>
                </a:cubicBezTo>
                <a:cubicBezTo>
                  <a:pt x="188467" y="382220"/>
                  <a:pt x="188467" y="382220"/>
                  <a:pt x="158015" y="622772"/>
                </a:cubicBezTo>
                <a:cubicBezTo>
                  <a:pt x="158015" y="622772"/>
                  <a:pt x="158015" y="622772"/>
                  <a:pt x="20982" y="622772"/>
                </a:cubicBezTo>
                <a:cubicBezTo>
                  <a:pt x="20982" y="622772"/>
                  <a:pt x="-13276" y="592226"/>
                  <a:pt x="5756" y="534952"/>
                </a:cubicBezTo>
                <a:cubicBezTo>
                  <a:pt x="20982" y="496769"/>
                  <a:pt x="59047" y="344037"/>
                  <a:pt x="119950" y="344037"/>
                </a:cubicBezTo>
                <a:cubicBezTo>
                  <a:pt x="119950" y="344037"/>
                  <a:pt x="119950" y="344037"/>
                  <a:pt x="150402" y="344037"/>
                </a:cubicBezTo>
                <a:cubicBezTo>
                  <a:pt x="108531" y="324946"/>
                  <a:pt x="74273" y="282945"/>
                  <a:pt x="74273" y="233307"/>
                </a:cubicBezTo>
                <a:cubicBezTo>
                  <a:pt x="74273" y="168396"/>
                  <a:pt x="127563" y="114940"/>
                  <a:pt x="192273" y="114940"/>
                </a:cubicBezTo>
                <a:close/>
                <a:moveTo>
                  <a:pt x="489328" y="0"/>
                </a:moveTo>
                <a:cubicBezTo>
                  <a:pt x="569454" y="0"/>
                  <a:pt x="634318" y="64952"/>
                  <a:pt x="634318" y="145186"/>
                </a:cubicBezTo>
                <a:cubicBezTo>
                  <a:pt x="634318" y="206317"/>
                  <a:pt x="592347" y="259807"/>
                  <a:pt x="538930" y="278910"/>
                </a:cubicBezTo>
                <a:cubicBezTo>
                  <a:pt x="538930" y="278910"/>
                  <a:pt x="538930" y="278910"/>
                  <a:pt x="577085" y="278910"/>
                </a:cubicBezTo>
                <a:cubicBezTo>
                  <a:pt x="653396" y="278910"/>
                  <a:pt x="699182" y="469945"/>
                  <a:pt x="718260" y="515793"/>
                </a:cubicBezTo>
                <a:cubicBezTo>
                  <a:pt x="741153" y="584565"/>
                  <a:pt x="699182" y="622772"/>
                  <a:pt x="699182" y="622772"/>
                </a:cubicBezTo>
                <a:cubicBezTo>
                  <a:pt x="699182" y="622772"/>
                  <a:pt x="699182" y="622772"/>
                  <a:pt x="527483" y="622772"/>
                </a:cubicBezTo>
                <a:cubicBezTo>
                  <a:pt x="527483" y="622772"/>
                  <a:pt x="527483" y="622772"/>
                  <a:pt x="493144" y="328579"/>
                </a:cubicBezTo>
                <a:cubicBezTo>
                  <a:pt x="493144" y="328579"/>
                  <a:pt x="493144" y="328579"/>
                  <a:pt x="531299" y="290372"/>
                </a:cubicBezTo>
                <a:cubicBezTo>
                  <a:pt x="531299" y="290372"/>
                  <a:pt x="531299" y="290372"/>
                  <a:pt x="447358" y="290372"/>
                </a:cubicBezTo>
                <a:cubicBezTo>
                  <a:pt x="447358" y="290372"/>
                  <a:pt x="447358" y="290372"/>
                  <a:pt x="485513" y="328579"/>
                </a:cubicBezTo>
                <a:cubicBezTo>
                  <a:pt x="485513" y="328579"/>
                  <a:pt x="485513" y="328579"/>
                  <a:pt x="451173" y="622772"/>
                </a:cubicBezTo>
                <a:cubicBezTo>
                  <a:pt x="451173" y="622772"/>
                  <a:pt x="451173" y="622772"/>
                  <a:pt x="279475" y="622772"/>
                </a:cubicBezTo>
                <a:cubicBezTo>
                  <a:pt x="279475" y="622772"/>
                  <a:pt x="237504" y="584565"/>
                  <a:pt x="260397" y="515793"/>
                </a:cubicBezTo>
                <a:cubicBezTo>
                  <a:pt x="279475" y="469945"/>
                  <a:pt x="325261" y="278910"/>
                  <a:pt x="401571" y="278910"/>
                </a:cubicBezTo>
                <a:cubicBezTo>
                  <a:pt x="401571" y="278910"/>
                  <a:pt x="401571" y="278910"/>
                  <a:pt x="439726" y="278910"/>
                </a:cubicBezTo>
                <a:cubicBezTo>
                  <a:pt x="386309" y="259807"/>
                  <a:pt x="344338" y="206317"/>
                  <a:pt x="344338" y="145186"/>
                </a:cubicBezTo>
                <a:cubicBezTo>
                  <a:pt x="344338" y="64952"/>
                  <a:pt x="409202" y="0"/>
                  <a:pt x="48932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8628" name="MH_Other_6"/>
          <p:cNvSpPr>
            <a:spLocks noEditPoints="1" noChangeArrowheads="1"/>
          </p:cNvSpPr>
          <p:nvPr/>
        </p:nvSpPr>
        <p:spPr bwMode="auto">
          <a:xfrm>
            <a:off x="3451225" y="2222500"/>
            <a:ext cx="258763" cy="252413"/>
          </a:xfrm>
          <a:custGeom>
            <a:avLst/>
            <a:gdLst>
              <a:gd name="T0" fmla="*/ 194072 w 128"/>
              <a:gd name="T1" fmla="*/ 110430 h 128"/>
              <a:gd name="T2" fmla="*/ 64691 w 128"/>
              <a:gd name="T3" fmla="*/ 110430 h 128"/>
              <a:gd name="T4" fmla="*/ 56604 w 128"/>
              <a:gd name="T5" fmla="*/ 118318 h 128"/>
              <a:gd name="T6" fmla="*/ 64691 w 128"/>
              <a:gd name="T7" fmla="*/ 126206 h 128"/>
              <a:gd name="T8" fmla="*/ 194072 w 128"/>
              <a:gd name="T9" fmla="*/ 126206 h 128"/>
              <a:gd name="T10" fmla="*/ 202158 w 128"/>
              <a:gd name="T11" fmla="*/ 118318 h 128"/>
              <a:gd name="T12" fmla="*/ 194072 w 128"/>
              <a:gd name="T13" fmla="*/ 110430 h 128"/>
              <a:gd name="T14" fmla="*/ 194072 w 128"/>
              <a:gd name="T15" fmla="*/ 157758 h 128"/>
              <a:gd name="T16" fmla="*/ 64691 w 128"/>
              <a:gd name="T17" fmla="*/ 157758 h 128"/>
              <a:gd name="T18" fmla="*/ 56604 w 128"/>
              <a:gd name="T19" fmla="*/ 165645 h 128"/>
              <a:gd name="T20" fmla="*/ 64691 w 128"/>
              <a:gd name="T21" fmla="*/ 173533 h 128"/>
              <a:gd name="T22" fmla="*/ 194072 w 128"/>
              <a:gd name="T23" fmla="*/ 173533 h 128"/>
              <a:gd name="T24" fmla="*/ 202158 w 128"/>
              <a:gd name="T25" fmla="*/ 165645 h 128"/>
              <a:gd name="T26" fmla="*/ 194072 w 128"/>
              <a:gd name="T27" fmla="*/ 157758 h 128"/>
              <a:gd name="T28" fmla="*/ 194072 w 128"/>
              <a:gd name="T29" fmla="*/ 63103 h 128"/>
              <a:gd name="T30" fmla="*/ 64691 w 128"/>
              <a:gd name="T31" fmla="*/ 63103 h 128"/>
              <a:gd name="T32" fmla="*/ 56604 w 128"/>
              <a:gd name="T33" fmla="*/ 70991 h 128"/>
              <a:gd name="T34" fmla="*/ 64691 w 128"/>
              <a:gd name="T35" fmla="*/ 78879 h 128"/>
              <a:gd name="T36" fmla="*/ 194072 w 128"/>
              <a:gd name="T37" fmla="*/ 78879 h 128"/>
              <a:gd name="T38" fmla="*/ 202158 w 128"/>
              <a:gd name="T39" fmla="*/ 70991 h 128"/>
              <a:gd name="T40" fmla="*/ 194072 w 128"/>
              <a:gd name="T41" fmla="*/ 63103 h 128"/>
              <a:gd name="T42" fmla="*/ 226417 w 128"/>
              <a:gd name="T43" fmla="*/ 0 h 128"/>
              <a:gd name="T44" fmla="*/ 32345 w 128"/>
              <a:gd name="T45" fmla="*/ 0 h 128"/>
              <a:gd name="T46" fmla="*/ 0 w 128"/>
              <a:gd name="T47" fmla="*/ 33523 h 128"/>
              <a:gd name="T48" fmla="*/ 0 w 128"/>
              <a:gd name="T49" fmla="*/ 220861 h 128"/>
              <a:gd name="T50" fmla="*/ 32345 w 128"/>
              <a:gd name="T51" fmla="*/ 252412 h 128"/>
              <a:gd name="T52" fmla="*/ 224395 w 128"/>
              <a:gd name="T53" fmla="*/ 252412 h 128"/>
              <a:gd name="T54" fmla="*/ 258762 w 128"/>
              <a:gd name="T55" fmla="*/ 220861 h 128"/>
              <a:gd name="T56" fmla="*/ 258762 w 128"/>
              <a:gd name="T57" fmla="*/ 31552 h 128"/>
              <a:gd name="T58" fmla="*/ 226417 w 128"/>
              <a:gd name="T59" fmla="*/ 0 h 128"/>
              <a:gd name="T60" fmla="*/ 242589 w 128"/>
              <a:gd name="T61" fmla="*/ 220861 h 128"/>
              <a:gd name="T62" fmla="*/ 224395 w 128"/>
              <a:gd name="T63" fmla="*/ 236636 h 128"/>
              <a:gd name="T64" fmla="*/ 32345 w 128"/>
              <a:gd name="T65" fmla="*/ 236636 h 128"/>
              <a:gd name="T66" fmla="*/ 16173 w 128"/>
              <a:gd name="T67" fmla="*/ 220861 h 128"/>
              <a:gd name="T68" fmla="*/ 16173 w 128"/>
              <a:gd name="T69" fmla="*/ 33523 h 128"/>
              <a:gd name="T70" fmla="*/ 32345 w 128"/>
              <a:gd name="T71" fmla="*/ 15776 h 128"/>
              <a:gd name="T72" fmla="*/ 226417 w 128"/>
              <a:gd name="T73" fmla="*/ 15776 h 128"/>
              <a:gd name="T74" fmla="*/ 242589 w 128"/>
              <a:gd name="T75" fmla="*/ 31552 h 128"/>
              <a:gd name="T76" fmla="*/ 242589 w 128"/>
              <a:gd name="T77" fmla="*/ 220861 h 128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28" h="128">
                <a:moveTo>
                  <a:pt x="96" y="56"/>
                </a:moveTo>
                <a:cubicBezTo>
                  <a:pt x="32" y="56"/>
                  <a:pt x="32" y="56"/>
                  <a:pt x="32" y="56"/>
                </a:cubicBezTo>
                <a:cubicBezTo>
                  <a:pt x="30" y="56"/>
                  <a:pt x="28" y="58"/>
                  <a:pt x="28" y="60"/>
                </a:cubicBezTo>
                <a:cubicBezTo>
                  <a:pt x="28" y="62"/>
                  <a:pt x="30" y="64"/>
                  <a:pt x="32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8" y="64"/>
                  <a:pt x="100" y="62"/>
                  <a:pt x="100" y="60"/>
                </a:cubicBezTo>
                <a:cubicBezTo>
                  <a:pt x="100" y="58"/>
                  <a:pt x="98" y="56"/>
                  <a:pt x="96" y="56"/>
                </a:cubicBezTo>
                <a:close/>
                <a:moveTo>
                  <a:pt x="96" y="80"/>
                </a:moveTo>
                <a:cubicBezTo>
                  <a:pt x="32" y="80"/>
                  <a:pt x="32" y="80"/>
                  <a:pt x="32" y="80"/>
                </a:cubicBezTo>
                <a:cubicBezTo>
                  <a:pt x="30" y="80"/>
                  <a:pt x="28" y="82"/>
                  <a:pt x="28" y="84"/>
                </a:cubicBezTo>
                <a:cubicBezTo>
                  <a:pt x="28" y="86"/>
                  <a:pt x="30" y="88"/>
                  <a:pt x="32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8" y="88"/>
                  <a:pt x="100" y="86"/>
                  <a:pt x="100" y="84"/>
                </a:cubicBezTo>
                <a:cubicBezTo>
                  <a:pt x="100" y="82"/>
                  <a:pt x="98" y="80"/>
                  <a:pt x="96" y="80"/>
                </a:cubicBezTo>
                <a:close/>
                <a:moveTo>
                  <a:pt x="96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0" y="32"/>
                  <a:pt x="28" y="34"/>
                  <a:pt x="28" y="36"/>
                </a:cubicBezTo>
                <a:cubicBezTo>
                  <a:pt x="28" y="38"/>
                  <a:pt x="30" y="40"/>
                  <a:pt x="32" y="40"/>
                </a:cubicBezTo>
                <a:cubicBezTo>
                  <a:pt x="96" y="40"/>
                  <a:pt x="96" y="40"/>
                  <a:pt x="96" y="40"/>
                </a:cubicBezTo>
                <a:cubicBezTo>
                  <a:pt x="98" y="40"/>
                  <a:pt x="100" y="38"/>
                  <a:pt x="100" y="36"/>
                </a:cubicBezTo>
                <a:cubicBezTo>
                  <a:pt x="100" y="34"/>
                  <a:pt x="98" y="32"/>
                  <a:pt x="96" y="32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文本框 2"/>
          <p:cNvSpPr txBox="1">
            <a:spLocks noChangeArrowheads="1"/>
          </p:cNvSpPr>
          <p:nvPr/>
        </p:nvSpPr>
        <p:spPr bwMode="auto">
          <a:xfrm>
            <a:off x="1580798" y="283458"/>
            <a:ext cx="6096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平台介绍及搭建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659" name="文本框 3"/>
          <p:cNvSpPr txBox="1">
            <a:spLocks noChangeArrowheads="1"/>
          </p:cNvSpPr>
          <p:nvPr/>
        </p:nvSpPr>
        <p:spPr bwMode="auto">
          <a:xfrm>
            <a:off x="1704975" y="2020888"/>
            <a:ext cx="74168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产品架构：</a:t>
            </a:r>
            <a:r>
              <a:rPr lang="en-US" altLang="zh-CN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B/S</a:t>
            </a:r>
            <a:r>
              <a:rPr lang="zh-CN" altLang="en-US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 C/S </a:t>
            </a:r>
            <a:r>
              <a:rPr lang="zh-CN" altLang="en-US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架构，支持网页和客户端</a:t>
            </a:r>
            <a:endParaRPr lang="en-US" altLang="zh-CN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服务端硬件要求：</a:t>
            </a:r>
            <a:endParaRPr lang="en-US" altLang="zh-CN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/>
          </a:p>
          <a:p>
            <a:pPr eaLnBrk="1" hangingPunct="1"/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949450" y="3159125"/>
          <a:ext cx="8293100" cy="25717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23468"/>
                <a:gridCol w="6969632"/>
              </a:tblGrid>
              <a:tr h="285750">
                <a:tc>
                  <a:txBody>
                    <a:bodyPr/>
                    <a:lstStyle/>
                    <a:p>
                      <a:pPr algn="l" fontAlgn="b"/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800" u="none" strike="noStrike">
                          <a:effectLst/>
                        </a:rPr>
                        <a:t>服务器配置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</a:tr>
              <a:tr h="28575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CPU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Intel Xeon E3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</a:tr>
              <a:tr h="285750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800" u="none" strike="noStrike">
                          <a:effectLst/>
                        </a:rPr>
                        <a:t>内存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8G</a:t>
                      </a:r>
                      <a:r>
                        <a:rPr lang="zh-CN" altLang="en-US" sz="1800" u="none" strike="noStrike">
                          <a:effectLst/>
                        </a:rPr>
                        <a:t>或</a:t>
                      </a:r>
                      <a:r>
                        <a:rPr lang="en-US" altLang="zh-CN" sz="1800" u="none" strike="noStrike">
                          <a:effectLst/>
                        </a:rPr>
                        <a:t>8</a:t>
                      </a:r>
                      <a:r>
                        <a:rPr lang="en-US" sz="1800" u="none" strike="noStrike">
                          <a:effectLst/>
                        </a:rPr>
                        <a:t>G</a:t>
                      </a:r>
                      <a:r>
                        <a:rPr lang="zh-CN" altLang="en-US" sz="1800" u="none" strike="noStrike">
                          <a:effectLst/>
                        </a:rPr>
                        <a:t>以上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</a:tr>
              <a:tr h="285750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800" u="none" strike="noStrike">
                          <a:effectLst/>
                        </a:rPr>
                        <a:t>硬盘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800" u="none" strike="noStrike">
                          <a:effectLst/>
                        </a:rPr>
                        <a:t>企业级硬盘</a:t>
                      </a:r>
                      <a:r>
                        <a:rPr lang="en-US" altLang="zh-CN" sz="1800" u="none" strike="noStrike">
                          <a:effectLst/>
                        </a:rPr>
                        <a:t>2T*4  7200rpm  </a:t>
                      </a:r>
                      <a:r>
                        <a:rPr lang="zh-CN" altLang="en-US" sz="1800" u="none" strike="noStrike">
                          <a:effectLst/>
                        </a:rPr>
                        <a:t>支持热拔插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</a:tr>
              <a:tr h="285750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800" u="none" strike="noStrike">
                          <a:effectLst/>
                        </a:rPr>
                        <a:t>网卡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800" u="none" strike="noStrike">
                          <a:effectLst/>
                        </a:rPr>
                        <a:t>千兆以太网口*</a:t>
                      </a:r>
                      <a:r>
                        <a:rPr lang="en-US" altLang="zh-CN" sz="1800" u="none" strike="noStrike">
                          <a:effectLst/>
                        </a:rPr>
                        <a:t>2  </a:t>
                      </a:r>
                      <a:r>
                        <a:rPr lang="zh-CN" altLang="en-US" sz="1800" u="none" strike="noStrike">
                          <a:effectLst/>
                        </a:rPr>
                        <a:t>支持</a:t>
                      </a:r>
                      <a:r>
                        <a:rPr lang="en-US" altLang="zh-CN" sz="1800" u="none" strike="noStrike">
                          <a:effectLst/>
                        </a:rPr>
                        <a:t>iSCSI</a:t>
                      </a:r>
                      <a:r>
                        <a:rPr lang="zh-CN" altLang="en-US" sz="1800" u="none" strike="noStrike">
                          <a:effectLst/>
                        </a:rPr>
                        <a:t>连接，支持虚拟化技术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</a:tr>
              <a:tr h="28575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RAID</a:t>
                      </a:r>
                      <a:r>
                        <a:rPr lang="zh-CN" altLang="en-US" sz="1800" u="none" strike="noStrike">
                          <a:effectLst/>
                        </a:rPr>
                        <a:t>卡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RAID</a:t>
                      </a:r>
                      <a:r>
                        <a:rPr lang="zh-CN" altLang="en-US" sz="1800" u="none" strike="noStrike">
                          <a:effectLst/>
                        </a:rPr>
                        <a:t>控制器（建议做</a:t>
                      </a:r>
                      <a:r>
                        <a:rPr lang="en-US" sz="1800" u="none" strike="noStrike">
                          <a:effectLst/>
                        </a:rPr>
                        <a:t>RAID5</a:t>
                      </a:r>
                      <a:r>
                        <a:rPr lang="zh-CN" altLang="en-US" sz="1800" u="none" strike="noStrike">
                          <a:effectLst/>
                        </a:rPr>
                        <a:t>或者</a:t>
                      </a:r>
                      <a:r>
                        <a:rPr lang="en-US" sz="1800" u="none" strike="noStrike">
                          <a:effectLst/>
                        </a:rPr>
                        <a:t>RAID1）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</a:tr>
              <a:tr h="285750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800" u="none" strike="noStrike">
                          <a:effectLst/>
                        </a:rPr>
                        <a:t>电源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800" u="none" strike="noStrike">
                          <a:effectLst/>
                        </a:rPr>
                        <a:t>1+1</a:t>
                      </a:r>
                      <a:r>
                        <a:rPr lang="zh-CN" altLang="en-US" sz="1800" u="none" strike="noStrike">
                          <a:effectLst/>
                        </a:rPr>
                        <a:t>冗余电源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</a:tr>
              <a:tr h="285750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800" u="none" strike="noStrike">
                          <a:effectLst/>
                        </a:rPr>
                        <a:t>操作系统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Windows server 2008 R2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</a:tr>
              <a:tr h="285750">
                <a:tc>
                  <a:txBody>
                    <a:bodyPr/>
                    <a:lstStyle/>
                    <a:p>
                      <a:pPr algn="l" fontAlgn="b"/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文本框 2"/>
          <p:cNvSpPr txBox="1">
            <a:spLocks noChangeArrowheads="1"/>
          </p:cNvSpPr>
          <p:nvPr/>
        </p:nvSpPr>
        <p:spPr bwMode="auto">
          <a:xfrm>
            <a:off x="1693862" y="198437"/>
            <a:ext cx="6096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平台介绍及搭建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683" name="文本框 3"/>
          <p:cNvSpPr txBox="1">
            <a:spLocks noChangeArrowheads="1"/>
          </p:cNvSpPr>
          <p:nvPr/>
        </p:nvSpPr>
        <p:spPr bwMode="auto">
          <a:xfrm>
            <a:off x="1682750" y="1304925"/>
            <a:ext cx="7416800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搭建过程：一键式安装搭建</a:t>
            </a:r>
            <a:endParaRPr lang="en-US" altLang="zh-CN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r>
              <a:rPr lang="zh-CN" altLang="en-US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注意事项：</a:t>
            </a:r>
            <a:endParaRPr lang="en-US" altLang="zh-CN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一键式搭建，双击安装包下一步即可，注意安装包 不可将服务器安装文件单独拷贝使用</a:t>
            </a:r>
            <a:endParaRPr lang="zh-CN" altLang="en-US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1684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925" y="1828800"/>
            <a:ext cx="4791075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5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325" y="1828800"/>
            <a:ext cx="4791075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6" name="图片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6638" y="1828800"/>
            <a:ext cx="4791075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7" name="图片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0" y="1828800"/>
            <a:ext cx="4791075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8" name="图片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313" y="1828800"/>
            <a:ext cx="4791075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706" name="组合 14"/>
          <p:cNvGrpSpPr/>
          <p:nvPr/>
        </p:nvGrpSpPr>
        <p:grpSpPr bwMode="auto">
          <a:xfrm>
            <a:off x="2435225" y="1855788"/>
            <a:ext cx="5324475" cy="1573212"/>
            <a:chOff x="2434796" y="1855788"/>
            <a:chExt cx="5324697" cy="1573212"/>
          </a:xfrm>
        </p:grpSpPr>
        <p:sp>
          <p:nvSpPr>
            <p:cNvPr id="6" name="KSO_Shape"/>
            <p:cNvSpPr/>
            <p:nvPr>
              <p:custDataLst>
                <p:tags r:id="rId1"/>
              </p:custDataLst>
            </p:nvPr>
          </p:nvSpPr>
          <p:spPr bwMode="auto">
            <a:xfrm>
              <a:off x="2923766" y="1855788"/>
              <a:ext cx="706467" cy="615950"/>
            </a:xfrm>
            <a:custGeom>
              <a:avLst/>
              <a:gdLst>
                <a:gd name="T0" fmla="*/ 979217 w 2433638"/>
                <a:gd name="T1" fmla="*/ 1098870 h 2124076"/>
                <a:gd name="T2" fmla="*/ 173881 w 2433638"/>
                <a:gd name="T3" fmla="*/ 432901 h 2124076"/>
                <a:gd name="T4" fmla="*/ 155458 w 2433638"/>
                <a:gd name="T5" fmla="*/ 437460 h 2124076"/>
                <a:gd name="T6" fmla="*/ 139312 w 2433638"/>
                <a:gd name="T7" fmla="*/ 446991 h 2124076"/>
                <a:gd name="T8" fmla="*/ 126684 w 2433638"/>
                <a:gd name="T9" fmla="*/ 460667 h 2124076"/>
                <a:gd name="T10" fmla="*/ 118611 w 2433638"/>
                <a:gd name="T11" fmla="*/ 477036 h 2124076"/>
                <a:gd name="T12" fmla="*/ 115713 w 2433638"/>
                <a:gd name="T13" fmla="*/ 496099 h 2124076"/>
                <a:gd name="T14" fmla="*/ 117576 w 2433638"/>
                <a:gd name="T15" fmla="*/ 1502909 h 2124076"/>
                <a:gd name="T16" fmla="*/ 125029 w 2433638"/>
                <a:gd name="T17" fmla="*/ 1520107 h 2124076"/>
                <a:gd name="T18" fmla="*/ 137035 w 2433638"/>
                <a:gd name="T19" fmla="*/ 1534197 h 2124076"/>
                <a:gd name="T20" fmla="*/ 152560 w 2433638"/>
                <a:gd name="T21" fmla="*/ 1544350 h 2124076"/>
                <a:gd name="T22" fmla="*/ 170776 w 2433638"/>
                <a:gd name="T23" fmla="*/ 1549944 h 2124076"/>
                <a:gd name="T24" fmla="*/ 1002920 w 2433638"/>
                <a:gd name="T25" fmla="*/ 1550566 h 2124076"/>
                <a:gd name="T26" fmla="*/ 1021550 w 2433638"/>
                <a:gd name="T27" fmla="*/ 1545800 h 2124076"/>
                <a:gd name="T28" fmla="*/ 1037696 w 2433638"/>
                <a:gd name="T29" fmla="*/ 1536269 h 2124076"/>
                <a:gd name="T30" fmla="*/ 1050116 w 2433638"/>
                <a:gd name="T31" fmla="*/ 1522800 h 2124076"/>
                <a:gd name="T32" fmla="*/ 1058396 w 2433638"/>
                <a:gd name="T33" fmla="*/ 1506017 h 2124076"/>
                <a:gd name="T34" fmla="*/ 1061294 w 2433638"/>
                <a:gd name="T35" fmla="*/ 1487161 h 2124076"/>
                <a:gd name="T36" fmla="*/ 1061087 w 2433638"/>
                <a:gd name="T37" fmla="*/ 492784 h 2124076"/>
                <a:gd name="T38" fmla="*/ 1057361 w 2433638"/>
                <a:gd name="T39" fmla="*/ 474342 h 2124076"/>
                <a:gd name="T40" fmla="*/ 1048253 w 2433638"/>
                <a:gd name="T41" fmla="*/ 457973 h 2124076"/>
                <a:gd name="T42" fmla="*/ 1035212 w 2433638"/>
                <a:gd name="T43" fmla="*/ 445126 h 2124076"/>
                <a:gd name="T44" fmla="*/ 1018859 w 2433638"/>
                <a:gd name="T45" fmla="*/ 436424 h 2124076"/>
                <a:gd name="T46" fmla="*/ 999608 w 2433638"/>
                <a:gd name="T47" fmla="*/ 432694 h 2124076"/>
                <a:gd name="T48" fmla="*/ 1176801 w 2433638"/>
                <a:gd name="T49" fmla="*/ 1487161 h 2124076"/>
                <a:gd name="T50" fmla="*/ 1168728 w 2433638"/>
                <a:gd name="T51" fmla="*/ 1539792 h 2124076"/>
                <a:gd name="T52" fmla="*/ 1145957 w 2433638"/>
                <a:gd name="T53" fmla="*/ 1585998 h 2124076"/>
                <a:gd name="T54" fmla="*/ 1111182 w 2433638"/>
                <a:gd name="T55" fmla="*/ 1623502 h 2124076"/>
                <a:gd name="T56" fmla="*/ 1066469 w 2433638"/>
                <a:gd name="T57" fmla="*/ 1649818 h 2124076"/>
                <a:gd name="T58" fmla="*/ 1014719 w 2433638"/>
                <a:gd name="T59" fmla="*/ 1662871 h 2124076"/>
                <a:gd name="T60" fmla="*/ 153180 w 2433638"/>
                <a:gd name="T61" fmla="*/ 1661628 h 2124076"/>
                <a:gd name="T62" fmla="*/ 102466 w 2433638"/>
                <a:gd name="T63" fmla="*/ 1646295 h 2124076"/>
                <a:gd name="T64" fmla="*/ 59409 w 2433638"/>
                <a:gd name="T65" fmla="*/ 1617908 h 2124076"/>
                <a:gd name="T66" fmla="*/ 26289 w 2433638"/>
                <a:gd name="T67" fmla="*/ 1578746 h 2124076"/>
                <a:gd name="T68" fmla="*/ 6003 w 2433638"/>
                <a:gd name="T69" fmla="*/ 1531296 h 2124076"/>
                <a:gd name="T70" fmla="*/ 0 w 2433638"/>
                <a:gd name="T71" fmla="*/ 496099 h 2124076"/>
                <a:gd name="T72" fmla="*/ 8280 w 2433638"/>
                <a:gd name="T73" fmla="*/ 443676 h 2124076"/>
                <a:gd name="T74" fmla="*/ 31050 w 2433638"/>
                <a:gd name="T75" fmla="*/ 397469 h 2124076"/>
                <a:gd name="T76" fmla="*/ 66033 w 2433638"/>
                <a:gd name="T77" fmla="*/ 359965 h 2124076"/>
                <a:gd name="T78" fmla="*/ 110331 w 2433638"/>
                <a:gd name="T79" fmla="*/ 333442 h 2124076"/>
                <a:gd name="T80" fmla="*/ 162081 w 2433638"/>
                <a:gd name="T81" fmla="*/ 320596 h 2124076"/>
                <a:gd name="T82" fmla="*/ 1023827 w 2433638"/>
                <a:gd name="T83" fmla="*/ 321425 h 2124076"/>
                <a:gd name="T84" fmla="*/ 1074749 w 2433638"/>
                <a:gd name="T85" fmla="*/ 336966 h 2124076"/>
                <a:gd name="T86" fmla="*/ 1117806 w 2433638"/>
                <a:gd name="T87" fmla="*/ 365352 h 2124076"/>
                <a:gd name="T88" fmla="*/ 1150512 w 2433638"/>
                <a:gd name="T89" fmla="*/ 404514 h 2124076"/>
                <a:gd name="T90" fmla="*/ 1171005 w 2433638"/>
                <a:gd name="T91" fmla="*/ 451964 h 2124076"/>
                <a:gd name="T92" fmla="*/ 1176801 w 2433638"/>
                <a:gd name="T93" fmla="*/ 497443 h 2124076"/>
                <a:gd name="T94" fmla="*/ 1779124 w 2433638"/>
                <a:gd name="T95" fmla="*/ 2694 h 2124076"/>
                <a:gd name="T96" fmla="*/ 1821773 w 2433638"/>
                <a:gd name="T97" fmla="*/ 17411 h 2124076"/>
                <a:gd name="T98" fmla="*/ 1859246 w 2433638"/>
                <a:gd name="T99" fmla="*/ 44565 h 2124076"/>
                <a:gd name="T100" fmla="*/ 1887196 w 2433638"/>
                <a:gd name="T101" fmla="*/ 81253 h 2124076"/>
                <a:gd name="T102" fmla="*/ 1902101 w 2433638"/>
                <a:gd name="T103" fmla="*/ 122915 h 2124076"/>
                <a:gd name="T104" fmla="*/ 1904172 w 2433638"/>
                <a:gd name="T105" fmla="*/ 166444 h 2124076"/>
                <a:gd name="T106" fmla="*/ 1893406 w 2433638"/>
                <a:gd name="T107" fmla="*/ 209142 h 2124076"/>
                <a:gd name="T108" fmla="*/ 1870011 w 2433638"/>
                <a:gd name="T109" fmla="*/ 247696 h 2124076"/>
                <a:gd name="T110" fmla="*/ 1645796 w 2433638"/>
                <a:gd name="T111" fmla="*/ 39175 h 2124076"/>
                <a:gd name="T112" fmla="*/ 1684511 w 2433638"/>
                <a:gd name="T113" fmla="*/ 14302 h 2124076"/>
                <a:gd name="T114" fmla="*/ 1727160 w 2433638"/>
                <a:gd name="T115" fmla="*/ 1658 h 212407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433638" h="2124076">
                  <a:moveTo>
                    <a:pt x="713371" y="1577975"/>
                  </a:moveTo>
                  <a:lnTo>
                    <a:pt x="804863" y="1667192"/>
                  </a:lnTo>
                  <a:lnTo>
                    <a:pt x="574675" y="1801813"/>
                  </a:lnTo>
                  <a:lnTo>
                    <a:pt x="713371" y="1577975"/>
                  </a:lnTo>
                  <a:close/>
                  <a:moveTo>
                    <a:pt x="994071" y="1152525"/>
                  </a:moveTo>
                  <a:lnTo>
                    <a:pt x="1250950" y="1402947"/>
                  </a:lnTo>
                  <a:lnTo>
                    <a:pt x="852445" y="1631950"/>
                  </a:lnTo>
                  <a:lnTo>
                    <a:pt x="757237" y="1538868"/>
                  </a:lnTo>
                  <a:lnTo>
                    <a:pt x="994071" y="1152525"/>
                  </a:lnTo>
                  <a:close/>
                  <a:moveTo>
                    <a:pt x="230859" y="552164"/>
                  </a:moveTo>
                  <a:lnTo>
                    <a:pt x="226364" y="552428"/>
                  </a:lnTo>
                  <a:lnTo>
                    <a:pt x="222133" y="552693"/>
                  </a:lnTo>
                  <a:lnTo>
                    <a:pt x="218166" y="553222"/>
                  </a:lnTo>
                  <a:lnTo>
                    <a:pt x="213935" y="553751"/>
                  </a:lnTo>
                  <a:lnTo>
                    <a:pt x="209968" y="554809"/>
                  </a:lnTo>
                  <a:lnTo>
                    <a:pt x="206266" y="555867"/>
                  </a:lnTo>
                  <a:lnTo>
                    <a:pt x="202299" y="557190"/>
                  </a:lnTo>
                  <a:lnTo>
                    <a:pt x="198597" y="558513"/>
                  </a:lnTo>
                  <a:lnTo>
                    <a:pt x="194895" y="560100"/>
                  </a:lnTo>
                  <a:lnTo>
                    <a:pt x="191457" y="561952"/>
                  </a:lnTo>
                  <a:lnTo>
                    <a:pt x="187755" y="564068"/>
                  </a:lnTo>
                  <a:lnTo>
                    <a:pt x="184582" y="565920"/>
                  </a:lnTo>
                  <a:lnTo>
                    <a:pt x="181144" y="568301"/>
                  </a:lnTo>
                  <a:lnTo>
                    <a:pt x="177971" y="570682"/>
                  </a:lnTo>
                  <a:lnTo>
                    <a:pt x="175062" y="573063"/>
                  </a:lnTo>
                  <a:lnTo>
                    <a:pt x="171888" y="575708"/>
                  </a:lnTo>
                  <a:lnTo>
                    <a:pt x="169244" y="578883"/>
                  </a:lnTo>
                  <a:lnTo>
                    <a:pt x="166599" y="581793"/>
                  </a:lnTo>
                  <a:lnTo>
                    <a:pt x="164219" y="584703"/>
                  </a:lnTo>
                  <a:lnTo>
                    <a:pt x="161839" y="588142"/>
                  </a:lnTo>
                  <a:lnTo>
                    <a:pt x="159724" y="591316"/>
                  </a:lnTo>
                  <a:lnTo>
                    <a:pt x="157608" y="594491"/>
                  </a:lnTo>
                  <a:lnTo>
                    <a:pt x="156022" y="598194"/>
                  </a:lnTo>
                  <a:lnTo>
                    <a:pt x="154435" y="601633"/>
                  </a:lnTo>
                  <a:lnTo>
                    <a:pt x="152848" y="605601"/>
                  </a:lnTo>
                  <a:lnTo>
                    <a:pt x="151526" y="609041"/>
                  </a:lnTo>
                  <a:lnTo>
                    <a:pt x="150204" y="613009"/>
                  </a:lnTo>
                  <a:lnTo>
                    <a:pt x="149411" y="616977"/>
                  </a:lnTo>
                  <a:lnTo>
                    <a:pt x="148882" y="620945"/>
                  </a:lnTo>
                  <a:lnTo>
                    <a:pt x="148088" y="624913"/>
                  </a:lnTo>
                  <a:lnTo>
                    <a:pt x="147824" y="629146"/>
                  </a:lnTo>
                  <a:lnTo>
                    <a:pt x="147824" y="633378"/>
                  </a:lnTo>
                  <a:lnTo>
                    <a:pt x="147824" y="1898686"/>
                  </a:lnTo>
                  <a:lnTo>
                    <a:pt x="147824" y="1902918"/>
                  </a:lnTo>
                  <a:lnTo>
                    <a:pt x="148088" y="1906887"/>
                  </a:lnTo>
                  <a:lnTo>
                    <a:pt x="148882" y="1911119"/>
                  </a:lnTo>
                  <a:lnTo>
                    <a:pt x="149411" y="1915087"/>
                  </a:lnTo>
                  <a:lnTo>
                    <a:pt x="150204" y="1918791"/>
                  </a:lnTo>
                  <a:lnTo>
                    <a:pt x="151526" y="1922759"/>
                  </a:lnTo>
                  <a:lnTo>
                    <a:pt x="152848" y="1926463"/>
                  </a:lnTo>
                  <a:lnTo>
                    <a:pt x="154435" y="1930166"/>
                  </a:lnTo>
                  <a:lnTo>
                    <a:pt x="156022" y="1933605"/>
                  </a:lnTo>
                  <a:lnTo>
                    <a:pt x="157608" y="1937309"/>
                  </a:lnTo>
                  <a:lnTo>
                    <a:pt x="159724" y="1940748"/>
                  </a:lnTo>
                  <a:lnTo>
                    <a:pt x="161839" y="1944187"/>
                  </a:lnTo>
                  <a:lnTo>
                    <a:pt x="164219" y="1947097"/>
                  </a:lnTo>
                  <a:lnTo>
                    <a:pt x="166599" y="1950272"/>
                  </a:lnTo>
                  <a:lnTo>
                    <a:pt x="169244" y="1953446"/>
                  </a:lnTo>
                  <a:lnTo>
                    <a:pt x="171888" y="1956091"/>
                  </a:lnTo>
                  <a:lnTo>
                    <a:pt x="175062" y="1958737"/>
                  </a:lnTo>
                  <a:lnTo>
                    <a:pt x="177971" y="1961382"/>
                  </a:lnTo>
                  <a:lnTo>
                    <a:pt x="181144" y="1963763"/>
                  </a:lnTo>
                  <a:lnTo>
                    <a:pt x="184582" y="1965880"/>
                  </a:lnTo>
                  <a:lnTo>
                    <a:pt x="187755" y="1967996"/>
                  </a:lnTo>
                  <a:lnTo>
                    <a:pt x="191457" y="1970112"/>
                  </a:lnTo>
                  <a:lnTo>
                    <a:pt x="194895" y="1971700"/>
                  </a:lnTo>
                  <a:lnTo>
                    <a:pt x="198597" y="1973551"/>
                  </a:lnTo>
                  <a:lnTo>
                    <a:pt x="202299" y="1974874"/>
                  </a:lnTo>
                  <a:lnTo>
                    <a:pt x="206266" y="1976197"/>
                  </a:lnTo>
                  <a:lnTo>
                    <a:pt x="209968" y="1977255"/>
                  </a:lnTo>
                  <a:lnTo>
                    <a:pt x="213935" y="1978049"/>
                  </a:lnTo>
                  <a:lnTo>
                    <a:pt x="218166" y="1978842"/>
                  </a:lnTo>
                  <a:lnTo>
                    <a:pt x="222133" y="1979636"/>
                  </a:lnTo>
                  <a:lnTo>
                    <a:pt x="226364" y="1979900"/>
                  </a:lnTo>
                  <a:lnTo>
                    <a:pt x="230859" y="1979900"/>
                  </a:lnTo>
                  <a:lnTo>
                    <a:pt x="1273033" y="1979900"/>
                  </a:lnTo>
                  <a:lnTo>
                    <a:pt x="1276999" y="1979900"/>
                  </a:lnTo>
                  <a:lnTo>
                    <a:pt x="1281230" y="1979636"/>
                  </a:lnTo>
                  <a:lnTo>
                    <a:pt x="1285461" y="1978842"/>
                  </a:lnTo>
                  <a:lnTo>
                    <a:pt x="1289693" y="1978049"/>
                  </a:lnTo>
                  <a:lnTo>
                    <a:pt x="1293395" y="1977255"/>
                  </a:lnTo>
                  <a:lnTo>
                    <a:pt x="1297626" y="1976197"/>
                  </a:lnTo>
                  <a:lnTo>
                    <a:pt x="1301593" y="1974874"/>
                  </a:lnTo>
                  <a:lnTo>
                    <a:pt x="1305030" y="1973551"/>
                  </a:lnTo>
                  <a:lnTo>
                    <a:pt x="1308997" y="1971700"/>
                  </a:lnTo>
                  <a:lnTo>
                    <a:pt x="1312435" y="1970112"/>
                  </a:lnTo>
                  <a:lnTo>
                    <a:pt x="1315873" y="1967996"/>
                  </a:lnTo>
                  <a:lnTo>
                    <a:pt x="1319310" y="1965880"/>
                  </a:lnTo>
                  <a:lnTo>
                    <a:pt x="1322484" y="1963763"/>
                  </a:lnTo>
                  <a:lnTo>
                    <a:pt x="1325657" y="1961382"/>
                  </a:lnTo>
                  <a:lnTo>
                    <a:pt x="1328566" y="1958737"/>
                  </a:lnTo>
                  <a:lnTo>
                    <a:pt x="1331475" y="1956091"/>
                  </a:lnTo>
                  <a:lnTo>
                    <a:pt x="1334119" y="1953446"/>
                  </a:lnTo>
                  <a:lnTo>
                    <a:pt x="1336764" y="1950272"/>
                  </a:lnTo>
                  <a:lnTo>
                    <a:pt x="1339144" y="1947097"/>
                  </a:lnTo>
                  <a:lnTo>
                    <a:pt x="1341524" y="1944187"/>
                  </a:lnTo>
                  <a:lnTo>
                    <a:pt x="1343639" y="1940748"/>
                  </a:lnTo>
                  <a:lnTo>
                    <a:pt x="1345755" y="1937309"/>
                  </a:lnTo>
                  <a:lnTo>
                    <a:pt x="1347606" y="1933605"/>
                  </a:lnTo>
                  <a:lnTo>
                    <a:pt x="1349457" y="1930166"/>
                  </a:lnTo>
                  <a:lnTo>
                    <a:pt x="1350779" y="1926463"/>
                  </a:lnTo>
                  <a:lnTo>
                    <a:pt x="1352101" y="1922759"/>
                  </a:lnTo>
                  <a:lnTo>
                    <a:pt x="1353159" y="1918791"/>
                  </a:lnTo>
                  <a:lnTo>
                    <a:pt x="1354217" y="1915087"/>
                  </a:lnTo>
                  <a:lnTo>
                    <a:pt x="1354746" y="1911119"/>
                  </a:lnTo>
                  <a:lnTo>
                    <a:pt x="1355275" y="1906887"/>
                  </a:lnTo>
                  <a:lnTo>
                    <a:pt x="1355539" y="1902918"/>
                  </a:lnTo>
                  <a:lnTo>
                    <a:pt x="1355804" y="1898686"/>
                  </a:lnTo>
                  <a:lnTo>
                    <a:pt x="1355804" y="1327749"/>
                  </a:lnTo>
                  <a:lnTo>
                    <a:pt x="1312492" y="1370013"/>
                  </a:lnTo>
                  <a:lnTo>
                    <a:pt x="1031875" y="1095852"/>
                  </a:lnTo>
                  <a:lnTo>
                    <a:pt x="1355804" y="779295"/>
                  </a:lnTo>
                  <a:lnTo>
                    <a:pt x="1355804" y="633378"/>
                  </a:lnTo>
                  <a:lnTo>
                    <a:pt x="1355539" y="629146"/>
                  </a:lnTo>
                  <a:lnTo>
                    <a:pt x="1355275" y="624913"/>
                  </a:lnTo>
                  <a:lnTo>
                    <a:pt x="1354746" y="620945"/>
                  </a:lnTo>
                  <a:lnTo>
                    <a:pt x="1354217" y="616977"/>
                  </a:lnTo>
                  <a:lnTo>
                    <a:pt x="1353159" y="613009"/>
                  </a:lnTo>
                  <a:lnTo>
                    <a:pt x="1352101" y="609041"/>
                  </a:lnTo>
                  <a:lnTo>
                    <a:pt x="1350779" y="605601"/>
                  </a:lnTo>
                  <a:lnTo>
                    <a:pt x="1349457" y="601633"/>
                  </a:lnTo>
                  <a:lnTo>
                    <a:pt x="1347606" y="598194"/>
                  </a:lnTo>
                  <a:lnTo>
                    <a:pt x="1345755" y="594491"/>
                  </a:lnTo>
                  <a:lnTo>
                    <a:pt x="1343639" y="591316"/>
                  </a:lnTo>
                  <a:lnTo>
                    <a:pt x="1341524" y="588142"/>
                  </a:lnTo>
                  <a:lnTo>
                    <a:pt x="1339144" y="584703"/>
                  </a:lnTo>
                  <a:lnTo>
                    <a:pt x="1336764" y="581793"/>
                  </a:lnTo>
                  <a:lnTo>
                    <a:pt x="1334119" y="578883"/>
                  </a:lnTo>
                  <a:lnTo>
                    <a:pt x="1331475" y="575708"/>
                  </a:lnTo>
                  <a:lnTo>
                    <a:pt x="1328566" y="573063"/>
                  </a:lnTo>
                  <a:lnTo>
                    <a:pt x="1325657" y="570682"/>
                  </a:lnTo>
                  <a:lnTo>
                    <a:pt x="1322484" y="568301"/>
                  </a:lnTo>
                  <a:lnTo>
                    <a:pt x="1319310" y="565920"/>
                  </a:lnTo>
                  <a:lnTo>
                    <a:pt x="1315873" y="564068"/>
                  </a:lnTo>
                  <a:lnTo>
                    <a:pt x="1312435" y="561952"/>
                  </a:lnTo>
                  <a:lnTo>
                    <a:pt x="1308997" y="560100"/>
                  </a:lnTo>
                  <a:lnTo>
                    <a:pt x="1305030" y="558513"/>
                  </a:lnTo>
                  <a:lnTo>
                    <a:pt x="1301593" y="557190"/>
                  </a:lnTo>
                  <a:lnTo>
                    <a:pt x="1297626" y="555867"/>
                  </a:lnTo>
                  <a:lnTo>
                    <a:pt x="1293395" y="554809"/>
                  </a:lnTo>
                  <a:lnTo>
                    <a:pt x="1289693" y="553751"/>
                  </a:lnTo>
                  <a:lnTo>
                    <a:pt x="1285461" y="553222"/>
                  </a:lnTo>
                  <a:lnTo>
                    <a:pt x="1281230" y="552693"/>
                  </a:lnTo>
                  <a:lnTo>
                    <a:pt x="1276999" y="552428"/>
                  </a:lnTo>
                  <a:lnTo>
                    <a:pt x="1273033" y="552164"/>
                  </a:lnTo>
                  <a:lnTo>
                    <a:pt x="230859" y="552164"/>
                  </a:lnTo>
                  <a:close/>
                  <a:moveTo>
                    <a:pt x="1950691" y="197947"/>
                  </a:moveTo>
                  <a:lnTo>
                    <a:pt x="2231837" y="472902"/>
                  </a:lnTo>
                  <a:lnTo>
                    <a:pt x="1503363" y="1183758"/>
                  </a:lnTo>
                  <a:lnTo>
                    <a:pt x="1503363" y="1898686"/>
                  </a:lnTo>
                  <a:lnTo>
                    <a:pt x="1503099" y="1910326"/>
                  </a:lnTo>
                  <a:lnTo>
                    <a:pt x="1502305" y="1921701"/>
                  </a:lnTo>
                  <a:lnTo>
                    <a:pt x="1500719" y="1933076"/>
                  </a:lnTo>
                  <a:lnTo>
                    <a:pt x="1498603" y="1944187"/>
                  </a:lnTo>
                  <a:lnTo>
                    <a:pt x="1495959" y="1955033"/>
                  </a:lnTo>
                  <a:lnTo>
                    <a:pt x="1493050" y="1965880"/>
                  </a:lnTo>
                  <a:lnTo>
                    <a:pt x="1489348" y="1976197"/>
                  </a:lnTo>
                  <a:lnTo>
                    <a:pt x="1485381" y="1986249"/>
                  </a:lnTo>
                  <a:lnTo>
                    <a:pt x="1480621" y="1996567"/>
                  </a:lnTo>
                  <a:lnTo>
                    <a:pt x="1475332" y="2006090"/>
                  </a:lnTo>
                  <a:lnTo>
                    <a:pt x="1469779" y="2015614"/>
                  </a:lnTo>
                  <a:lnTo>
                    <a:pt x="1463961" y="2024873"/>
                  </a:lnTo>
                  <a:lnTo>
                    <a:pt x="1457614" y="2033338"/>
                  </a:lnTo>
                  <a:lnTo>
                    <a:pt x="1450739" y="2042068"/>
                  </a:lnTo>
                  <a:lnTo>
                    <a:pt x="1443334" y="2050004"/>
                  </a:lnTo>
                  <a:lnTo>
                    <a:pt x="1435930" y="2057940"/>
                  </a:lnTo>
                  <a:lnTo>
                    <a:pt x="1427997" y="2065612"/>
                  </a:lnTo>
                  <a:lnTo>
                    <a:pt x="1419535" y="2072755"/>
                  </a:lnTo>
                  <a:lnTo>
                    <a:pt x="1410543" y="2079104"/>
                  </a:lnTo>
                  <a:lnTo>
                    <a:pt x="1401817" y="2085453"/>
                  </a:lnTo>
                  <a:lnTo>
                    <a:pt x="1392561" y="2091273"/>
                  </a:lnTo>
                  <a:lnTo>
                    <a:pt x="1382777" y="2096828"/>
                  </a:lnTo>
                  <a:lnTo>
                    <a:pt x="1372992" y="2101855"/>
                  </a:lnTo>
                  <a:lnTo>
                    <a:pt x="1362415" y="2106352"/>
                  </a:lnTo>
                  <a:lnTo>
                    <a:pt x="1352101" y="2110320"/>
                  </a:lnTo>
                  <a:lnTo>
                    <a:pt x="1341259" y="2114024"/>
                  </a:lnTo>
                  <a:lnTo>
                    <a:pt x="1330417" y="2116934"/>
                  </a:lnTo>
                  <a:lnTo>
                    <a:pt x="1319310" y="2119314"/>
                  </a:lnTo>
                  <a:lnTo>
                    <a:pt x="1307939" y="2121431"/>
                  </a:lnTo>
                  <a:lnTo>
                    <a:pt x="1296304" y="2123018"/>
                  </a:lnTo>
                  <a:lnTo>
                    <a:pt x="1284933" y="2123812"/>
                  </a:lnTo>
                  <a:lnTo>
                    <a:pt x="1273033" y="2124076"/>
                  </a:lnTo>
                  <a:lnTo>
                    <a:pt x="230859" y="2124076"/>
                  </a:lnTo>
                  <a:lnTo>
                    <a:pt x="218959" y="2123812"/>
                  </a:lnTo>
                  <a:lnTo>
                    <a:pt x="207059" y="2123018"/>
                  </a:lnTo>
                  <a:lnTo>
                    <a:pt x="195688" y="2121431"/>
                  </a:lnTo>
                  <a:lnTo>
                    <a:pt x="184582" y="2119314"/>
                  </a:lnTo>
                  <a:lnTo>
                    <a:pt x="173211" y="2116934"/>
                  </a:lnTo>
                  <a:lnTo>
                    <a:pt x="162104" y="2114024"/>
                  </a:lnTo>
                  <a:lnTo>
                    <a:pt x="151526" y="2110320"/>
                  </a:lnTo>
                  <a:lnTo>
                    <a:pt x="140948" y="2106352"/>
                  </a:lnTo>
                  <a:lnTo>
                    <a:pt x="130900" y="2101855"/>
                  </a:lnTo>
                  <a:lnTo>
                    <a:pt x="120851" y="2096828"/>
                  </a:lnTo>
                  <a:lnTo>
                    <a:pt x="111331" y="2091273"/>
                  </a:lnTo>
                  <a:lnTo>
                    <a:pt x="101811" y="2085453"/>
                  </a:lnTo>
                  <a:lnTo>
                    <a:pt x="92820" y="2079104"/>
                  </a:lnTo>
                  <a:lnTo>
                    <a:pt x="84357" y="2072755"/>
                  </a:lnTo>
                  <a:lnTo>
                    <a:pt x="75895" y="2065612"/>
                  </a:lnTo>
                  <a:lnTo>
                    <a:pt x="67962" y="2057940"/>
                  </a:lnTo>
                  <a:lnTo>
                    <a:pt x="60293" y="2050004"/>
                  </a:lnTo>
                  <a:lnTo>
                    <a:pt x="53153" y="2042068"/>
                  </a:lnTo>
                  <a:lnTo>
                    <a:pt x="46278" y="2033338"/>
                  </a:lnTo>
                  <a:lnTo>
                    <a:pt x="39666" y="2024873"/>
                  </a:lnTo>
                  <a:lnTo>
                    <a:pt x="33584" y="2015614"/>
                  </a:lnTo>
                  <a:lnTo>
                    <a:pt x="28031" y="2006090"/>
                  </a:lnTo>
                  <a:lnTo>
                    <a:pt x="23006" y="1996567"/>
                  </a:lnTo>
                  <a:lnTo>
                    <a:pt x="18511" y="1986249"/>
                  </a:lnTo>
                  <a:lnTo>
                    <a:pt x="14280" y="1976197"/>
                  </a:lnTo>
                  <a:lnTo>
                    <a:pt x="10578" y="1965880"/>
                  </a:lnTo>
                  <a:lnTo>
                    <a:pt x="7669" y="1955033"/>
                  </a:lnTo>
                  <a:lnTo>
                    <a:pt x="4760" y="1944187"/>
                  </a:lnTo>
                  <a:lnTo>
                    <a:pt x="2909" y="1933076"/>
                  </a:lnTo>
                  <a:lnTo>
                    <a:pt x="1322" y="1921701"/>
                  </a:lnTo>
                  <a:lnTo>
                    <a:pt x="529" y="1910326"/>
                  </a:lnTo>
                  <a:lnTo>
                    <a:pt x="0" y="1898686"/>
                  </a:lnTo>
                  <a:lnTo>
                    <a:pt x="0" y="633378"/>
                  </a:lnTo>
                  <a:lnTo>
                    <a:pt x="529" y="621739"/>
                  </a:lnTo>
                  <a:lnTo>
                    <a:pt x="1322" y="610363"/>
                  </a:lnTo>
                  <a:lnTo>
                    <a:pt x="2909" y="598988"/>
                  </a:lnTo>
                  <a:lnTo>
                    <a:pt x="4760" y="587613"/>
                  </a:lnTo>
                  <a:lnTo>
                    <a:pt x="7669" y="577031"/>
                  </a:lnTo>
                  <a:lnTo>
                    <a:pt x="10578" y="566449"/>
                  </a:lnTo>
                  <a:lnTo>
                    <a:pt x="14280" y="555867"/>
                  </a:lnTo>
                  <a:lnTo>
                    <a:pt x="18511" y="545550"/>
                  </a:lnTo>
                  <a:lnTo>
                    <a:pt x="23006" y="535762"/>
                  </a:lnTo>
                  <a:lnTo>
                    <a:pt x="28031" y="525974"/>
                  </a:lnTo>
                  <a:lnTo>
                    <a:pt x="33584" y="516451"/>
                  </a:lnTo>
                  <a:lnTo>
                    <a:pt x="39666" y="507456"/>
                  </a:lnTo>
                  <a:lnTo>
                    <a:pt x="46278" y="498462"/>
                  </a:lnTo>
                  <a:lnTo>
                    <a:pt x="53153" y="489996"/>
                  </a:lnTo>
                  <a:lnTo>
                    <a:pt x="60293" y="481795"/>
                  </a:lnTo>
                  <a:lnTo>
                    <a:pt x="67962" y="474124"/>
                  </a:lnTo>
                  <a:lnTo>
                    <a:pt x="75895" y="466717"/>
                  </a:lnTo>
                  <a:lnTo>
                    <a:pt x="84357" y="459574"/>
                  </a:lnTo>
                  <a:lnTo>
                    <a:pt x="92820" y="452696"/>
                  </a:lnTo>
                  <a:lnTo>
                    <a:pt x="101811" y="446347"/>
                  </a:lnTo>
                  <a:lnTo>
                    <a:pt x="111331" y="440527"/>
                  </a:lnTo>
                  <a:lnTo>
                    <a:pt x="120851" y="435236"/>
                  </a:lnTo>
                  <a:lnTo>
                    <a:pt x="130900" y="430474"/>
                  </a:lnTo>
                  <a:lnTo>
                    <a:pt x="140948" y="425712"/>
                  </a:lnTo>
                  <a:lnTo>
                    <a:pt x="151526" y="421744"/>
                  </a:lnTo>
                  <a:lnTo>
                    <a:pt x="162104" y="418305"/>
                  </a:lnTo>
                  <a:lnTo>
                    <a:pt x="173211" y="415131"/>
                  </a:lnTo>
                  <a:lnTo>
                    <a:pt x="184582" y="412485"/>
                  </a:lnTo>
                  <a:lnTo>
                    <a:pt x="195688" y="410634"/>
                  </a:lnTo>
                  <a:lnTo>
                    <a:pt x="207059" y="409311"/>
                  </a:lnTo>
                  <a:lnTo>
                    <a:pt x="218959" y="408253"/>
                  </a:lnTo>
                  <a:lnTo>
                    <a:pt x="230859" y="407988"/>
                  </a:lnTo>
                  <a:lnTo>
                    <a:pt x="1273033" y="407988"/>
                  </a:lnTo>
                  <a:lnTo>
                    <a:pt x="1284933" y="408253"/>
                  </a:lnTo>
                  <a:lnTo>
                    <a:pt x="1296304" y="409311"/>
                  </a:lnTo>
                  <a:lnTo>
                    <a:pt x="1307939" y="410369"/>
                  </a:lnTo>
                  <a:lnTo>
                    <a:pt x="1319310" y="412485"/>
                  </a:lnTo>
                  <a:lnTo>
                    <a:pt x="1330417" y="415131"/>
                  </a:lnTo>
                  <a:lnTo>
                    <a:pt x="1341259" y="418305"/>
                  </a:lnTo>
                  <a:lnTo>
                    <a:pt x="1352101" y="421744"/>
                  </a:lnTo>
                  <a:lnTo>
                    <a:pt x="1362415" y="425712"/>
                  </a:lnTo>
                  <a:lnTo>
                    <a:pt x="1372992" y="430210"/>
                  </a:lnTo>
                  <a:lnTo>
                    <a:pt x="1382777" y="435236"/>
                  </a:lnTo>
                  <a:lnTo>
                    <a:pt x="1392561" y="440527"/>
                  </a:lnTo>
                  <a:lnTo>
                    <a:pt x="1401817" y="446347"/>
                  </a:lnTo>
                  <a:lnTo>
                    <a:pt x="1410543" y="452696"/>
                  </a:lnTo>
                  <a:lnTo>
                    <a:pt x="1419535" y="459574"/>
                  </a:lnTo>
                  <a:lnTo>
                    <a:pt x="1427997" y="466452"/>
                  </a:lnTo>
                  <a:lnTo>
                    <a:pt x="1435930" y="473859"/>
                  </a:lnTo>
                  <a:lnTo>
                    <a:pt x="1443334" y="481795"/>
                  </a:lnTo>
                  <a:lnTo>
                    <a:pt x="1450739" y="489996"/>
                  </a:lnTo>
                  <a:lnTo>
                    <a:pt x="1457614" y="498462"/>
                  </a:lnTo>
                  <a:lnTo>
                    <a:pt x="1463961" y="507456"/>
                  </a:lnTo>
                  <a:lnTo>
                    <a:pt x="1469779" y="516451"/>
                  </a:lnTo>
                  <a:lnTo>
                    <a:pt x="1475332" y="525974"/>
                  </a:lnTo>
                  <a:lnTo>
                    <a:pt x="1480621" y="535762"/>
                  </a:lnTo>
                  <a:lnTo>
                    <a:pt x="1485381" y="545550"/>
                  </a:lnTo>
                  <a:lnTo>
                    <a:pt x="1489348" y="555867"/>
                  </a:lnTo>
                  <a:lnTo>
                    <a:pt x="1493050" y="566449"/>
                  </a:lnTo>
                  <a:lnTo>
                    <a:pt x="1495959" y="577031"/>
                  </a:lnTo>
                  <a:lnTo>
                    <a:pt x="1498603" y="587613"/>
                  </a:lnTo>
                  <a:lnTo>
                    <a:pt x="1500719" y="598988"/>
                  </a:lnTo>
                  <a:lnTo>
                    <a:pt x="1502305" y="610363"/>
                  </a:lnTo>
                  <a:lnTo>
                    <a:pt x="1503099" y="621739"/>
                  </a:lnTo>
                  <a:lnTo>
                    <a:pt x="1503363" y="633378"/>
                  </a:lnTo>
                  <a:lnTo>
                    <a:pt x="1503363" y="635094"/>
                  </a:lnTo>
                  <a:lnTo>
                    <a:pt x="1950691" y="197947"/>
                  </a:lnTo>
                  <a:close/>
                  <a:moveTo>
                    <a:pt x="2235011" y="0"/>
                  </a:moveTo>
                  <a:lnTo>
                    <a:pt x="2244532" y="265"/>
                  </a:lnTo>
                  <a:lnTo>
                    <a:pt x="2254054" y="794"/>
                  </a:lnTo>
                  <a:lnTo>
                    <a:pt x="2263575" y="2117"/>
                  </a:lnTo>
                  <a:lnTo>
                    <a:pt x="2272832" y="3440"/>
                  </a:lnTo>
                  <a:lnTo>
                    <a:pt x="2282354" y="5557"/>
                  </a:lnTo>
                  <a:lnTo>
                    <a:pt x="2291611" y="7939"/>
                  </a:lnTo>
                  <a:lnTo>
                    <a:pt x="2300867" y="11115"/>
                  </a:lnTo>
                  <a:lnTo>
                    <a:pt x="2309860" y="14290"/>
                  </a:lnTo>
                  <a:lnTo>
                    <a:pt x="2318588" y="18260"/>
                  </a:lnTo>
                  <a:lnTo>
                    <a:pt x="2327316" y="22229"/>
                  </a:lnTo>
                  <a:lnTo>
                    <a:pt x="2336044" y="26728"/>
                  </a:lnTo>
                  <a:lnTo>
                    <a:pt x="2344243" y="32021"/>
                  </a:lnTo>
                  <a:lnTo>
                    <a:pt x="2352442" y="37578"/>
                  </a:lnTo>
                  <a:lnTo>
                    <a:pt x="2360376" y="43400"/>
                  </a:lnTo>
                  <a:lnTo>
                    <a:pt x="2368046" y="50016"/>
                  </a:lnTo>
                  <a:lnTo>
                    <a:pt x="2375187" y="56897"/>
                  </a:lnTo>
                  <a:lnTo>
                    <a:pt x="2382328" y="64042"/>
                  </a:lnTo>
                  <a:lnTo>
                    <a:pt x="2388940" y="71451"/>
                  </a:lnTo>
                  <a:lnTo>
                    <a:pt x="2395024" y="79126"/>
                  </a:lnTo>
                  <a:lnTo>
                    <a:pt x="2400842" y="87065"/>
                  </a:lnTo>
                  <a:lnTo>
                    <a:pt x="2406132" y="95533"/>
                  </a:lnTo>
                  <a:lnTo>
                    <a:pt x="2410893" y="103737"/>
                  </a:lnTo>
                  <a:lnTo>
                    <a:pt x="2415124" y="112205"/>
                  </a:lnTo>
                  <a:lnTo>
                    <a:pt x="2418827" y="120938"/>
                  </a:lnTo>
                  <a:lnTo>
                    <a:pt x="2422265" y="129671"/>
                  </a:lnTo>
                  <a:lnTo>
                    <a:pt x="2425175" y="138669"/>
                  </a:lnTo>
                  <a:lnTo>
                    <a:pt x="2427820" y="147666"/>
                  </a:lnTo>
                  <a:lnTo>
                    <a:pt x="2429935" y="156928"/>
                  </a:lnTo>
                  <a:lnTo>
                    <a:pt x="2431522" y="165926"/>
                  </a:lnTo>
                  <a:lnTo>
                    <a:pt x="2432580" y="175188"/>
                  </a:lnTo>
                  <a:lnTo>
                    <a:pt x="2433109" y="184450"/>
                  </a:lnTo>
                  <a:lnTo>
                    <a:pt x="2433638" y="193713"/>
                  </a:lnTo>
                  <a:lnTo>
                    <a:pt x="2433109" y="203239"/>
                  </a:lnTo>
                  <a:lnTo>
                    <a:pt x="2432580" y="212502"/>
                  </a:lnTo>
                  <a:lnTo>
                    <a:pt x="2431522" y="221764"/>
                  </a:lnTo>
                  <a:lnTo>
                    <a:pt x="2429935" y="231026"/>
                  </a:lnTo>
                  <a:lnTo>
                    <a:pt x="2427820" y="240024"/>
                  </a:lnTo>
                  <a:lnTo>
                    <a:pt x="2425175" y="249021"/>
                  </a:lnTo>
                  <a:lnTo>
                    <a:pt x="2422265" y="258019"/>
                  </a:lnTo>
                  <a:lnTo>
                    <a:pt x="2418827" y="267016"/>
                  </a:lnTo>
                  <a:lnTo>
                    <a:pt x="2415124" y="275485"/>
                  </a:lnTo>
                  <a:lnTo>
                    <a:pt x="2410893" y="283953"/>
                  </a:lnTo>
                  <a:lnTo>
                    <a:pt x="2406132" y="292157"/>
                  </a:lnTo>
                  <a:lnTo>
                    <a:pt x="2400842" y="300625"/>
                  </a:lnTo>
                  <a:lnTo>
                    <a:pt x="2395024" y="308564"/>
                  </a:lnTo>
                  <a:lnTo>
                    <a:pt x="2388940" y="316238"/>
                  </a:lnTo>
                  <a:lnTo>
                    <a:pt x="2382328" y="323648"/>
                  </a:lnTo>
                  <a:lnTo>
                    <a:pt x="2375187" y="330793"/>
                  </a:lnTo>
                  <a:lnTo>
                    <a:pt x="2295842" y="408596"/>
                  </a:lnTo>
                  <a:lnTo>
                    <a:pt x="2015490" y="134434"/>
                  </a:lnTo>
                  <a:lnTo>
                    <a:pt x="2095099" y="56897"/>
                  </a:lnTo>
                  <a:lnTo>
                    <a:pt x="2102505" y="50016"/>
                  </a:lnTo>
                  <a:lnTo>
                    <a:pt x="2110175" y="43400"/>
                  </a:lnTo>
                  <a:lnTo>
                    <a:pt x="2117845" y="37578"/>
                  </a:lnTo>
                  <a:lnTo>
                    <a:pt x="2126044" y="32021"/>
                  </a:lnTo>
                  <a:lnTo>
                    <a:pt x="2134507" y="26728"/>
                  </a:lnTo>
                  <a:lnTo>
                    <a:pt x="2142971" y="22229"/>
                  </a:lnTo>
                  <a:lnTo>
                    <a:pt x="2151963" y="18260"/>
                  </a:lnTo>
                  <a:lnTo>
                    <a:pt x="2160427" y="14290"/>
                  </a:lnTo>
                  <a:lnTo>
                    <a:pt x="2169684" y="11115"/>
                  </a:lnTo>
                  <a:lnTo>
                    <a:pt x="2178676" y="7939"/>
                  </a:lnTo>
                  <a:lnTo>
                    <a:pt x="2187933" y="5557"/>
                  </a:lnTo>
                  <a:lnTo>
                    <a:pt x="2197454" y="3440"/>
                  </a:lnTo>
                  <a:lnTo>
                    <a:pt x="2206447" y="2117"/>
                  </a:lnTo>
                  <a:lnTo>
                    <a:pt x="2215968" y="794"/>
                  </a:lnTo>
                  <a:lnTo>
                    <a:pt x="2225490" y="265"/>
                  </a:lnTo>
                  <a:lnTo>
                    <a:pt x="223501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>
              <a:norm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7" name="KSO_Shape"/>
            <p:cNvSpPr/>
            <p:nvPr>
              <p:custDataLst>
                <p:tags r:id="rId2"/>
              </p:custDataLst>
            </p:nvPr>
          </p:nvSpPr>
          <p:spPr bwMode="auto">
            <a:xfrm>
              <a:off x="2923766" y="2813050"/>
              <a:ext cx="706467" cy="615950"/>
            </a:xfrm>
            <a:custGeom>
              <a:avLst/>
              <a:gdLst>
                <a:gd name="T0" fmla="*/ 979217 w 2433638"/>
                <a:gd name="T1" fmla="*/ 1098870 h 2124076"/>
                <a:gd name="T2" fmla="*/ 173881 w 2433638"/>
                <a:gd name="T3" fmla="*/ 432901 h 2124076"/>
                <a:gd name="T4" fmla="*/ 155458 w 2433638"/>
                <a:gd name="T5" fmla="*/ 437460 h 2124076"/>
                <a:gd name="T6" fmla="*/ 139312 w 2433638"/>
                <a:gd name="T7" fmla="*/ 446991 h 2124076"/>
                <a:gd name="T8" fmla="*/ 126684 w 2433638"/>
                <a:gd name="T9" fmla="*/ 460667 h 2124076"/>
                <a:gd name="T10" fmla="*/ 118611 w 2433638"/>
                <a:gd name="T11" fmla="*/ 477036 h 2124076"/>
                <a:gd name="T12" fmla="*/ 115713 w 2433638"/>
                <a:gd name="T13" fmla="*/ 496099 h 2124076"/>
                <a:gd name="T14" fmla="*/ 117576 w 2433638"/>
                <a:gd name="T15" fmla="*/ 1502909 h 2124076"/>
                <a:gd name="T16" fmla="*/ 125029 w 2433638"/>
                <a:gd name="T17" fmla="*/ 1520107 h 2124076"/>
                <a:gd name="T18" fmla="*/ 137035 w 2433638"/>
                <a:gd name="T19" fmla="*/ 1534197 h 2124076"/>
                <a:gd name="T20" fmla="*/ 152560 w 2433638"/>
                <a:gd name="T21" fmla="*/ 1544350 h 2124076"/>
                <a:gd name="T22" fmla="*/ 170776 w 2433638"/>
                <a:gd name="T23" fmla="*/ 1549944 h 2124076"/>
                <a:gd name="T24" fmla="*/ 1002920 w 2433638"/>
                <a:gd name="T25" fmla="*/ 1550566 h 2124076"/>
                <a:gd name="T26" fmla="*/ 1021550 w 2433638"/>
                <a:gd name="T27" fmla="*/ 1545800 h 2124076"/>
                <a:gd name="T28" fmla="*/ 1037696 w 2433638"/>
                <a:gd name="T29" fmla="*/ 1536269 h 2124076"/>
                <a:gd name="T30" fmla="*/ 1050116 w 2433638"/>
                <a:gd name="T31" fmla="*/ 1522800 h 2124076"/>
                <a:gd name="T32" fmla="*/ 1058396 w 2433638"/>
                <a:gd name="T33" fmla="*/ 1506017 h 2124076"/>
                <a:gd name="T34" fmla="*/ 1061294 w 2433638"/>
                <a:gd name="T35" fmla="*/ 1487161 h 2124076"/>
                <a:gd name="T36" fmla="*/ 1061087 w 2433638"/>
                <a:gd name="T37" fmla="*/ 492784 h 2124076"/>
                <a:gd name="T38" fmla="*/ 1057361 w 2433638"/>
                <a:gd name="T39" fmla="*/ 474342 h 2124076"/>
                <a:gd name="T40" fmla="*/ 1048253 w 2433638"/>
                <a:gd name="T41" fmla="*/ 457973 h 2124076"/>
                <a:gd name="T42" fmla="*/ 1035212 w 2433638"/>
                <a:gd name="T43" fmla="*/ 445126 h 2124076"/>
                <a:gd name="T44" fmla="*/ 1018859 w 2433638"/>
                <a:gd name="T45" fmla="*/ 436424 h 2124076"/>
                <a:gd name="T46" fmla="*/ 999608 w 2433638"/>
                <a:gd name="T47" fmla="*/ 432694 h 2124076"/>
                <a:gd name="T48" fmla="*/ 1176801 w 2433638"/>
                <a:gd name="T49" fmla="*/ 1487161 h 2124076"/>
                <a:gd name="T50" fmla="*/ 1168728 w 2433638"/>
                <a:gd name="T51" fmla="*/ 1539792 h 2124076"/>
                <a:gd name="T52" fmla="*/ 1145957 w 2433638"/>
                <a:gd name="T53" fmla="*/ 1585998 h 2124076"/>
                <a:gd name="T54" fmla="*/ 1111182 w 2433638"/>
                <a:gd name="T55" fmla="*/ 1623502 h 2124076"/>
                <a:gd name="T56" fmla="*/ 1066469 w 2433638"/>
                <a:gd name="T57" fmla="*/ 1649818 h 2124076"/>
                <a:gd name="T58" fmla="*/ 1014719 w 2433638"/>
                <a:gd name="T59" fmla="*/ 1662871 h 2124076"/>
                <a:gd name="T60" fmla="*/ 153180 w 2433638"/>
                <a:gd name="T61" fmla="*/ 1661628 h 2124076"/>
                <a:gd name="T62" fmla="*/ 102466 w 2433638"/>
                <a:gd name="T63" fmla="*/ 1646295 h 2124076"/>
                <a:gd name="T64" fmla="*/ 59409 w 2433638"/>
                <a:gd name="T65" fmla="*/ 1617908 h 2124076"/>
                <a:gd name="T66" fmla="*/ 26289 w 2433638"/>
                <a:gd name="T67" fmla="*/ 1578746 h 2124076"/>
                <a:gd name="T68" fmla="*/ 6003 w 2433638"/>
                <a:gd name="T69" fmla="*/ 1531296 h 2124076"/>
                <a:gd name="T70" fmla="*/ 0 w 2433638"/>
                <a:gd name="T71" fmla="*/ 496099 h 2124076"/>
                <a:gd name="T72" fmla="*/ 8280 w 2433638"/>
                <a:gd name="T73" fmla="*/ 443676 h 2124076"/>
                <a:gd name="T74" fmla="*/ 31050 w 2433638"/>
                <a:gd name="T75" fmla="*/ 397469 h 2124076"/>
                <a:gd name="T76" fmla="*/ 66033 w 2433638"/>
                <a:gd name="T77" fmla="*/ 359965 h 2124076"/>
                <a:gd name="T78" fmla="*/ 110331 w 2433638"/>
                <a:gd name="T79" fmla="*/ 333442 h 2124076"/>
                <a:gd name="T80" fmla="*/ 162081 w 2433638"/>
                <a:gd name="T81" fmla="*/ 320596 h 2124076"/>
                <a:gd name="T82" fmla="*/ 1023827 w 2433638"/>
                <a:gd name="T83" fmla="*/ 321425 h 2124076"/>
                <a:gd name="T84" fmla="*/ 1074749 w 2433638"/>
                <a:gd name="T85" fmla="*/ 336966 h 2124076"/>
                <a:gd name="T86" fmla="*/ 1117806 w 2433638"/>
                <a:gd name="T87" fmla="*/ 365352 h 2124076"/>
                <a:gd name="T88" fmla="*/ 1150512 w 2433638"/>
                <a:gd name="T89" fmla="*/ 404514 h 2124076"/>
                <a:gd name="T90" fmla="*/ 1171005 w 2433638"/>
                <a:gd name="T91" fmla="*/ 451964 h 2124076"/>
                <a:gd name="T92" fmla="*/ 1176801 w 2433638"/>
                <a:gd name="T93" fmla="*/ 497443 h 2124076"/>
                <a:gd name="T94" fmla="*/ 1779124 w 2433638"/>
                <a:gd name="T95" fmla="*/ 2694 h 2124076"/>
                <a:gd name="T96" fmla="*/ 1821773 w 2433638"/>
                <a:gd name="T97" fmla="*/ 17411 h 2124076"/>
                <a:gd name="T98" fmla="*/ 1859246 w 2433638"/>
                <a:gd name="T99" fmla="*/ 44565 h 2124076"/>
                <a:gd name="T100" fmla="*/ 1887196 w 2433638"/>
                <a:gd name="T101" fmla="*/ 81253 h 2124076"/>
                <a:gd name="T102" fmla="*/ 1902101 w 2433638"/>
                <a:gd name="T103" fmla="*/ 122915 h 2124076"/>
                <a:gd name="T104" fmla="*/ 1904172 w 2433638"/>
                <a:gd name="T105" fmla="*/ 166444 h 2124076"/>
                <a:gd name="T106" fmla="*/ 1893406 w 2433638"/>
                <a:gd name="T107" fmla="*/ 209142 h 2124076"/>
                <a:gd name="T108" fmla="*/ 1870011 w 2433638"/>
                <a:gd name="T109" fmla="*/ 247696 h 2124076"/>
                <a:gd name="T110" fmla="*/ 1645796 w 2433638"/>
                <a:gd name="T111" fmla="*/ 39175 h 2124076"/>
                <a:gd name="T112" fmla="*/ 1684511 w 2433638"/>
                <a:gd name="T113" fmla="*/ 14302 h 2124076"/>
                <a:gd name="T114" fmla="*/ 1727160 w 2433638"/>
                <a:gd name="T115" fmla="*/ 1658 h 212407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433638" h="2124076">
                  <a:moveTo>
                    <a:pt x="713371" y="1577975"/>
                  </a:moveTo>
                  <a:lnTo>
                    <a:pt x="804863" y="1667192"/>
                  </a:lnTo>
                  <a:lnTo>
                    <a:pt x="574675" y="1801813"/>
                  </a:lnTo>
                  <a:lnTo>
                    <a:pt x="713371" y="1577975"/>
                  </a:lnTo>
                  <a:close/>
                  <a:moveTo>
                    <a:pt x="994071" y="1152525"/>
                  </a:moveTo>
                  <a:lnTo>
                    <a:pt x="1250950" y="1402947"/>
                  </a:lnTo>
                  <a:lnTo>
                    <a:pt x="852445" y="1631950"/>
                  </a:lnTo>
                  <a:lnTo>
                    <a:pt x="757237" y="1538868"/>
                  </a:lnTo>
                  <a:lnTo>
                    <a:pt x="994071" y="1152525"/>
                  </a:lnTo>
                  <a:close/>
                  <a:moveTo>
                    <a:pt x="230859" y="552164"/>
                  </a:moveTo>
                  <a:lnTo>
                    <a:pt x="226364" y="552428"/>
                  </a:lnTo>
                  <a:lnTo>
                    <a:pt x="222133" y="552693"/>
                  </a:lnTo>
                  <a:lnTo>
                    <a:pt x="218166" y="553222"/>
                  </a:lnTo>
                  <a:lnTo>
                    <a:pt x="213935" y="553751"/>
                  </a:lnTo>
                  <a:lnTo>
                    <a:pt x="209968" y="554809"/>
                  </a:lnTo>
                  <a:lnTo>
                    <a:pt x="206266" y="555867"/>
                  </a:lnTo>
                  <a:lnTo>
                    <a:pt x="202299" y="557190"/>
                  </a:lnTo>
                  <a:lnTo>
                    <a:pt x="198597" y="558513"/>
                  </a:lnTo>
                  <a:lnTo>
                    <a:pt x="194895" y="560100"/>
                  </a:lnTo>
                  <a:lnTo>
                    <a:pt x="191457" y="561952"/>
                  </a:lnTo>
                  <a:lnTo>
                    <a:pt x="187755" y="564068"/>
                  </a:lnTo>
                  <a:lnTo>
                    <a:pt x="184582" y="565920"/>
                  </a:lnTo>
                  <a:lnTo>
                    <a:pt x="181144" y="568301"/>
                  </a:lnTo>
                  <a:lnTo>
                    <a:pt x="177971" y="570682"/>
                  </a:lnTo>
                  <a:lnTo>
                    <a:pt x="175062" y="573063"/>
                  </a:lnTo>
                  <a:lnTo>
                    <a:pt x="171888" y="575708"/>
                  </a:lnTo>
                  <a:lnTo>
                    <a:pt x="169244" y="578883"/>
                  </a:lnTo>
                  <a:lnTo>
                    <a:pt x="166599" y="581793"/>
                  </a:lnTo>
                  <a:lnTo>
                    <a:pt x="164219" y="584703"/>
                  </a:lnTo>
                  <a:lnTo>
                    <a:pt x="161839" y="588142"/>
                  </a:lnTo>
                  <a:lnTo>
                    <a:pt x="159724" y="591316"/>
                  </a:lnTo>
                  <a:lnTo>
                    <a:pt x="157608" y="594491"/>
                  </a:lnTo>
                  <a:lnTo>
                    <a:pt x="156022" y="598194"/>
                  </a:lnTo>
                  <a:lnTo>
                    <a:pt x="154435" y="601633"/>
                  </a:lnTo>
                  <a:lnTo>
                    <a:pt x="152848" y="605601"/>
                  </a:lnTo>
                  <a:lnTo>
                    <a:pt x="151526" y="609041"/>
                  </a:lnTo>
                  <a:lnTo>
                    <a:pt x="150204" y="613009"/>
                  </a:lnTo>
                  <a:lnTo>
                    <a:pt x="149411" y="616977"/>
                  </a:lnTo>
                  <a:lnTo>
                    <a:pt x="148882" y="620945"/>
                  </a:lnTo>
                  <a:lnTo>
                    <a:pt x="148088" y="624913"/>
                  </a:lnTo>
                  <a:lnTo>
                    <a:pt x="147824" y="629146"/>
                  </a:lnTo>
                  <a:lnTo>
                    <a:pt x="147824" y="633378"/>
                  </a:lnTo>
                  <a:lnTo>
                    <a:pt x="147824" y="1898686"/>
                  </a:lnTo>
                  <a:lnTo>
                    <a:pt x="147824" y="1902918"/>
                  </a:lnTo>
                  <a:lnTo>
                    <a:pt x="148088" y="1906887"/>
                  </a:lnTo>
                  <a:lnTo>
                    <a:pt x="148882" y="1911119"/>
                  </a:lnTo>
                  <a:lnTo>
                    <a:pt x="149411" y="1915087"/>
                  </a:lnTo>
                  <a:lnTo>
                    <a:pt x="150204" y="1918791"/>
                  </a:lnTo>
                  <a:lnTo>
                    <a:pt x="151526" y="1922759"/>
                  </a:lnTo>
                  <a:lnTo>
                    <a:pt x="152848" y="1926463"/>
                  </a:lnTo>
                  <a:lnTo>
                    <a:pt x="154435" y="1930166"/>
                  </a:lnTo>
                  <a:lnTo>
                    <a:pt x="156022" y="1933605"/>
                  </a:lnTo>
                  <a:lnTo>
                    <a:pt x="157608" y="1937309"/>
                  </a:lnTo>
                  <a:lnTo>
                    <a:pt x="159724" y="1940748"/>
                  </a:lnTo>
                  <a:lnTo>
                    <a:pt x="161839" y="1944187"/>
                  </a:lnTo>
                  <a:lnTo>
                    <a:pt x="164219" y="1947097"/>
                  </a:lnTo>
                  <a:lnTo>
                    <a:pt x="166599" y="1950272"/>
                  </a:lnTo>
                  <a:lnTo>
                    <a:pt x="169244" y="1953446"/>
                  </a:lnTo>
                  <a:lnTo>
                    <a:pt x="171888" y="1956091"/>
                  </a:lnTo>
                  <a:lnTo>
                    <a:pt x="175062" y="1958737"/>
                  </a:lnTo>
                  <a:lnTo>
                    <a:pt x="177971" y="1961382"/>
                  </a:lnTo>
                  <a:lnTo>
                    <a:pt x="181144" y="1963763"/>
                  </a:lnTo>
                  <a:lnTo>
                    <a:pt x="184582" y="1965880"/>
                  </a:lnTo>
                  <a:lnTo>
                    <a:pt x="187755" y="1967996"/>
                  </a:lnTo>
                  <a:lnTo>
                    <a:pt x="191457" y="1970112"/>
                  </a:lnTo>
                  <a:lnTo>
                    <a:pt x="194895" y="1971700"/>
                  </a:lnTo>
                  <a:lnTo>
                    <a:pt x="198597" y="1973551"/>
                  </a:lnTo>
                  <a:lnTo>
                    <a:pt x="202299" y="1974874"/>
                  </a:lnTo>
                  <a:lnTo>
                    <a:pt x="206266" y="1976197"/>
                  </a:lnTo>
                  <a:lnTo>
                    <a:pt x="209968" y="1977255"/>
                  </a:lnTo>
                  <a:lnTo>
                    <a:pt x="213935" y="1978049"/>
                  </a:lnTo>
                  <a:lnTo>
                    <a:pt x="218166" y="1978842"/>
                  </a:lnTo>
                  <a:lnTo>
                    <a:pt x="222133" y="1979636"/>
                  </a:lnTo>
                  <a:lnTo>
                    <a:pt x="226364" y="1979900"/>
                  </a:lnTo>
                  <a:lnTo>
                    <a:pt x="230859" y="1979900"/>
                  </a:lnTo>
                  <a:lnTo>
                    <a:pt x="1273033" y="1979900"/>
                  </a:lnTo>
                  <a:lnTo>
                    <a:pt x="1276999" y="1979900"/>
                  </a:lnTo>
                  <a:lnTo>
                    <a:pt x="1281230" y="1979636"/>
                  </a:lnTo>
                  <a:lnTo>
                    <a:pt x="1285461" y="1978842"/>
                  </a:lnTo>
                  <a:lnTo>
                    <a:pt x="1289693" y="1978049"/>
                  </a:lnTo>
                  <a:lnTo>
                    <a:pt x="1293395" y="1977255"/>
                  </a:lnTo>
                  <a:lnTo>
                    <a:pt x="1297626" y="1976197"/>
                  </a:lnTo>
                  <a:lnTo>
                    <a:pt x="1301593" y="1974874"/>
                  </a:lnTo>
                  <a:lnTo>
                    <a:pt x="1305030" y="1973551"/>
                  </a:lnTo>
                  <a:lnTo>
                    <a:pt x="1308997" y="1971700"/>
                  </a:lnTo>
                  <a:lnTo>
                    <a:pt x="1312435" y="1970112"/>
                  </a:lnTo>
                  <a:lnTo>
                    <a:pt x="1315873" y="1967996"/>
                  </a:lnTo>
                  <a:lnTo>
                    <a:pt x="1319310" y="1965880"/>
                  </a:lnTo>
                  <a:lnTo>
                    <a:pt x="1322484" y="1963763"/>
                  </a:lnTo>
                  <a:lnTo>
                    <a:pt x="1325657" y="1961382"/>
                  </a:lnTo>
                  <a:lnTo>
                    <a:pt x="1328566" y="1958737"/>
                  </a:lnTo>
                  <a:lnTo>
                    <a:pt x="1331475" y="1956091"/>
                  </a:lnTo>
                  <a:lnTo>
                    <a:pt x="1334119" y="1953446"/>
                  </a:lnTo>
                  <a:lnTo>
                    <a:pt x="1336764" y="1950272"/>
                  </a:lnTo>
                  <a:lnTo>
                    <a:pt x="1339144" y="1947097"/>
                  </a:lnTo>
                  <a:lnTo>
                    <a:pt x="1341524" y="1944187"/>
                  </a:lnTo>
                  <a:lnTo>
                    <a:pt x="1343639" y="1940748"/>
                  </a:lnTo>
                  <a:lnTo>
                    <a:pt x="1345755" y="1937309"/>
                  </a:lnTo>
                  <a:lnTo>
                    <a:pt x="1347606" y="1933605"/>
                  </a:lnTo>
                  <a:lnTo>
                    <a:pt x="1349457" y="1930166"/>
                  </a:lnTo>
                  <a:lnTo>
                    <a:pt x="1350779" y="1926463"/>
                  </a:lnTo>
                  <a:lnTo>
                    <a:pt x="1352101" y="1922759"/>
                  </a:lnTo>
                  <a:lnTo>
                    <a:pt x="1353159" y="1918791"/>
                  </a:lnTo>
                  <a:lnTo>
                    <a:pt x="1354217" y="1915087"/>
                  </a:lnTo>
                  <a:lnTo>
                    <a:pt x="1354746" y="1911119"/>
                  </a:lnTo>
                  <a:lnTo>
                    <a:pt x="1355275" y="1906887"/>
                  </a:lnTo>
                  <a:lnTo>
                    <a:pt x="1355539" y="1902918"/>
                  </a:lnTo>
                  <a:lnTo>
                    <a:pt x="1355804" y="1898686"/>
                  </a:lnTo>
                  <a:lnTo>
                    <a:pt x="1355804" y="1327749"/>
                  </a:lnTo>
                  <a:lnTo>
                    <a:pt x="1312492" y="1370013"/>
                  </a:lnTo>
                  <a:lnTo>
                    <a:pt x="1031875" y="1095852"/>
                  </a:lnTo>
                  <a:lnTo>
                    <a:pt x="1355804" y="779295"/>
                  </a:lnTo>
                  <a:lnTo>
                    <a:pt x="1355804" y="633378"/>
                  </a:lnTo>
                  <a:lnTo>
                    <a:pt x="1355539" y="629146"/>
                  </a:lnTo>
                  <a:lnTo>
                    <a:pt x="1355275" y="624913"/>
                  </a:lnTo>
                  <a:lnTo>
                    <a:pt x="1354746" y="620945"/>
                  </a:lnTo>
                  <a:lnTo>
                    <a:pt x="1354217" y="616977"/>
                  </a:lnTo>
                  <a:lnTo>
                    <a:pt x="1353159" y="613009"/>
                  </a:lnTo>
                  <a:lnTo>
                    <a:pt x="1352101" y="609041"/>
                  </a:lnTo>
                  <a:lnTo>
                    <a:pt x="1350779" y="605601"/>
                  </a:lnTo>
                  <a:lnTo>
                    <a:pt x="1349457" y="601633"/>
                  </a:lnTo>
                  <a:lnTo>
                    <a:pt x="1347606" y="598194"/>
                  </a:lnTo>
                  <a:lnTo>
                    <a:pt x="1345755" y="594491"/>
                  </a:lnTo>
                  <a:lnTo>
                    <a:pt x="1343639" y="591316"/>
                  </a:lnTo>
                  <a:lnTo>
                    <a:pt x="1341524" y="588142"/>
                  </a:lnTo>
                  <a:lnTo>
                    <a:pt x="1339144" y="584703"/>
                  </a:lnTo>
                  <a:lnTo>
                    <a:pt x="1336764" y="581793"/>
                  </a:lnTo>
                  <a:lnTo>
                    <a:pt x="1334119" y="578883"/>
                  </a:lnTo>
                  <a:lnTo>
                    <a:pt x="1331475" y="575708"/>
                  </a:lnTo>
                  <a:lnTo>
                    <a:pt x="1328566" y="573063"/>
                  </a:lnTo>
                  <a:lnTo>
                    <a:pt x="1325657" y="570682"/>
                  </a:lnTo>
                  <a:lnTo>
                    <a:pt x="1322484" y="568301"/>
                  </a:lnTo>
                  <a:lnTo>
                    <a:pt x="1319310" y="565920"/>
                  </a:lnTo>
                  <a:lnTo>
                    <a:pt x="1315873" y="564068"/>
                  </a:lnTo>
                  <a:lnTo>
                    <a:pt x="1312435" y="561952"/>
                  </a:lnTo>
                  <a:lnTo>
                    <a:pt x="1308997" y="560100"/>
                  </a:lnTo>
                  <a:lnTo>
                    <a:pt x="1305030" y="558513"/>
                  </a:lnTo>
                  <a:lnTo>
                    <a:pt x="1301593" y="557190"/>
                  </a:lnTo>
                  <a:lnTo>
                    <a:pt x="1297626" y="555867"/>
                  </a:lnTo>
                  <a:lnTo>
                    <a:pt x="1293395" y="554809"/>
                  </a:lnTo>
                  <a:lnTo>
                    <a:pt x="1289693" y="553751"/>
                  </a:lnTo>
                  <a:lnTo>
                    <a:pt x="1285461" y="553222"/>
                  </a:lnTo>
                  <a:lnTo>
                    <a:pt x="1281230" y="552693"/>
                  </a:lnTo>
                  <a:lnTo>
                    <a:pt x="1276999" y="552428"/>
                  </a:lnTo>
                  <a:lnTo>
                    <a:pt x="1273033" y="552164"/>
                  </a:lnTo>
                  <a:lnTo>
                    <a:pt x="230859" y="552164"/>
                  </a:lnTo>
                  <a:close/>
                  <a:moveTo>
                    <a:pt x="1950691" y="197947"/>
                  </a:moveTo>
                  <a:lnTo>
                    <a:pt x="2231837" y="472902"/>
                  </a:lnTo>
                  <a:lnTo>
                    <a:pt x="1503363" y="1183758"/>
                  </a:lnTo>
                  <a:lnTo>
                    <a:pt x="1503363" y="1898686"/>
                  </a:lnTo>
                  <a:lnTo>
                    <a:pt x="1503099" y="1910326"/>
                  </a:lnTo>
                  <a:lnTo>
                    <a:pt x="1502305" y="1921701"/>
                  </a:lnTo>
                  <a:lnTo>
                    <a:pt x="1500719" y="1933076"/>
                  </a:lnTo>
                  <a:lnTo>
                    <a:pt x="1498603" y="1944187"/>
                  </a:lnTo>
                  <a:lnTo>
                    <a:pt x="1495959" y="1955033"/>
                  </a:lnTo>
                  <a:lnTo>
                    <a:pt x="1493050" y="1965880"/>
                  </a:lnTo>
                  <a:lnTo>
                    <a:pt x="1489348" y="1976197"/>
                  </a:lnTo>
                  <a:lnTo>
                    <a:pt x="1485381" y="1986249"/>
                  </a:lnTo>
                  <a:lnTo>
                    <a:pt x="1480621" y="1996567"/>
                  </a:lnTo>
                  <a:lnTo>
                    <a:pt x="1475332" y="2006090"/>
                  </a:lnTo>
                  <a:lnTo>
                    <a:pt x="1469779" y="2015614"/>
                  </a:lnTo>
                  <a:lnTo>
                    <a:pt x="1463961" y="2024873"/>
                  </a:lnTo>
                  <a:lnTo>
                    <a:pt x="1457614" y="2033338"/>
                  </a:lnTo>
                  <a:lnTo>
                    <a:pt x="1450739" y="2042068"/>
                  </a:lnTo>
                  <a:lnTo>
                    <a:pt x="1443334" y="2050004"/>
                  </a:lnTo>
                  <a:lnTo>
                    <a:pt x="1435930" y="2057940"/>
                  </a:lnTo>
                  <a:lnTo>
                    <a:pt x="1427997" y="2065612"/>
                  </a:lnTo>
                  <a:lnTo>
                    <a:pt x="1419535" y="2072755"/>
                  </a:lnTo>
                  <a:lnTo>
                    <a:pt x="1410543" y="2079104"/>
                  </a:lnTo>
                  <a:lnTo>
                    <a:pt x="1401817" y="2085453"/>
                  </a:lnTo>
                  <a:lnTo>
                    <a:pt x="1392561" y="2091273"/>
                  </a:lnTo>
                  <a:lnTo>
                    <a:pt x="1382777" y="2096828"/>
                  </a:lnTo>
                  <a:lnTo>
                    <a:pt x="1372992" y="2101855"/>
                  </a:lnTo>
                  <a:lnTo>
                    <a:pt x="1362415" y="2106352"/>
                  </a:lnTo>
                  <a:lnTo>
                    <a:pt x="1352101" y="2110320"/>
                  </a:lnTo>
                  <a:lnTo>
                    <a:pt x="1341259" y="2114024"/>
                  </a:lnTo>
                  <a:lnTo>
                    <a:pt x="1330417" y="2116934"/>
                  </a:lnTo>
                  <a:lnTo>
                    <a:pt x="1319310" y="2119314"/>
                  </a:lnTo>
                  <a:lnTo>
                    <a:pt x="1307939" y="2121431"/>
                  </a:lnTo>
                  <a:lnTo>
                    <a:pt x="1296304" y="2123018"/>
                  </a:lnTo>
                  <a:lnTo>
                    <a:pt x="1284933" y="2123812"/>
                  </a:lnTo>
                  <a:lnTo>
                    <a:pt x="1273033" y="2124076"/>
                  </a:lnTo>
                  <a:lnTo>
                    <a:pt x="230859" y="2124076"/>
                  </a:lnTo>
                  <a:lnTo>
                    <a:pt x="218959" y="2123812"/>
                  </a:lnTo>
                  <a:lnTo>
                    <a:pt x="207059" y="2123018"/>
                  </a:lnTo>
                  <a:lnTo>
                    <a:pt x="195688" y="2121431"/>
                  </a:lnTo>
                  <a:lnTo>
                    <a:pt x="184582" y="2119314"/>
                  </a:lnTo>
                  <a:lnTo>
                    <a:pt x="173211" y="2116934"/>
                  </a:lnTo>
                  <a:lnTo>
                    <a:pt x="162104" y="2114024"/>
                  </a:lnTo>
                  <a:lnTo>
                    <a:pt x="151526" y="2110320"/>
                  </a:lnTo>
                  <a:lnTo>
                    <a:pt x="140948" y="2106352"/>
                  </a:lnTo>
                  <a:lnTo>
                    <a:pt x="130900" y="2101855"/>
                  </a:lnTo>
                  <a:lnTo>
                    <a:pt x="120851" y="2096828"/>
                  </a:lnTo>
                  <a:lnTo>
                    <a:pt x="111331" y="2091273"/>
                  </a:lnTo>
                  <a:lnTo>
                    <a:pt x="101811" y="2085453"/>
                  </a:lnTo>
                  <a:lnTo>
                    <a:pt x="92820" y="2079104"/>
                  </a:lnTo>
                  <a:lnTo>
                    <a:pt x="84357" y="2072755"/>
                  </a:lnTo>
                  <a:lnTo>
                    <a:pt x="75895" y="2065612"/>
                  </a:lnTo>
                  <a:lnTo>
                    <a:pt x="67962" y="2057940"/>
                  </a:lnTo>
                  <a:lnTo>
                    <a:pt x="60293" y="2050004"/>
                  </a:lnTo>
                  <a:lnTo>
                    <a:pt x="53153" y="2042068"/>
                  </a:lnTo>
                  <a:lnTo>
                    <a:pt x="46278" y="2033338"/>
                  </a:lnTo>
                  <a:lnTo>
                    <a:pt x="39666" y="2024873"/>
                  </a:lnTo>
                  <a:lnTo>
                    <a:pt x="33584" y="2015614"/>
                  </a:lnTo>
                  <a:lnTo>
                    <a:pt x="28031" y="2006090"/>
                  </a:lnTo>
                  <a:lnTo>
                    <a:pt x="23006" y="1996567"/>
                  </a:lnTo>
                  <a:lnTo>
                    <a:pt x="18511" y="1986249"/>
                  </a:lnTo>
                  <a:lnTo>
                    <a:pt x="14280" y="1976197"/>
                  </a:lnTo>
                  <a:lnTo>
                    <a:pt x="10578" y="1965880"/>
                  </a:lnTo>
                  <a:lnTo>
                    <a:pt x="7669" y="1955033"/>
                  </a:lnTo>
                  <a:lnTo>
                    <a:pt x="4760" y="1944187"/>
                  </a:lnTo>
                  <a:lnTo>
                    <a:pt x="2909" y="1933076"/>
                  </a:lnTo>
                  <a:lnTo>
                    <a:pt x="1322" y="1921701"/>
                  </a:lnTo>
                  <a:lnTo>
                    <a:pt x="529" y="1910326"/>
                  </a:lnTo>
                  <a:lnTo>
                    <a:pt x="0" y="1898686"/>
                  </a:lnTo>
                  <a:lnTo>
                    <a:pt x="0" y="633378"/>
                  </a:lnTo>
                  <a:lnTo>
                    <a:pt x="529" y="621739"/>
                  </a:lnTo>
                  <a:lnTo>
                    <a:pt x="1322" y="610363"/>
                  </a:lnTo>
                  <a:lnTo>
                    <a:pt x="2909" y="598988"/>
                  </a:lnTo>
                  <a:lnTo>
                    <a:pt x="4760" y="587613"/>
                  </a:lnTo>
                  <a:lnTo>
                    <a:pt x="7669" y="577031"/>
                  </a:lnTo>
                  <a:lnTo>
                    <a:pt x="10578" y="566449"/>
                  </a:lnTo>
                  <a:lnTo>
                    <a:pt x="14280" y="555867"/>
                  </a:lnTo>
                  <a:lnTo>
                    <a:pt x="18511" y="545550"/>
                  </a:lnTo>
                  <a:lnTo>
                    <a:pt x="23006" y="535762"/>
                  </a:lnTo>
                  <a:lnTo>
                    <a:pt x="28031" y="525974"/>
                  </a:lnTo>
                  <a:lnTo>
                    <a:pt x="33584" y="516451"/>
                  </a:lnTo>
                  <a:lnTo>
                    <a:pt x="39666" y="507456"/>
                  </a:lnTo>
                  <a:lnTo>
                    <a:pt x="46278" y="498462"/>
                  </a:lnTo>
                  <a:lnTo>
                    <a:pt x="53153" y="489996"/>
                  </a:lnTo>
                  <a:lnTo>
                    <a:pt x="60293" y="481795"/>
                  </a:lnTo>
                  <a:lnTo>
                    <a:pt x="67962" y="474124"/>
                  </a:lnTo>
                  <a:lnTo>
                    <a:pt x="75895" y="466717"/>
                  </a:lnTo>
                  <a:lnTo>
                    <a:pt x="84357" y="459574"/>
                  </a:lnTo>
                  <a:lnTo>
                    <a:pt x="92820" y="452696"/>
                  </a:lnTo>
                  <a:lnTo>
                    <a:pt x="101811" y="446347"/>
                  </a:lnTo>
                  <a:lnTo>
                    <a:pt x="111331" y="440527"/>
                  </a:lnTo>
                  <a:lnTo>
                    <a:pt x="120851" y="435236"/>
                  </a:lnTo>
                  <a:lnTo>
                    <a:pt x="130900" y="430474"/>
                  </a:lnTo>
                  <a:lnTo>
                    <a:pt x="140948" y="425712"/>
                  </a:lnTo>
                  <a:lnTo>
                    <a:pt x="151526" y="421744"/>
                  </a:lnTo>
                  <a:lnTo>
                    <a:pt x="162104" y="418305"/>
                  </a:lnTo>
                  <a:lnTo>
                    <a:pt x="173211" y="415131"/>
                  </a:lnTo>
                  <a:lnTo>
                    <a:pt x="184582" y="412485"/>
                  </a:lnTo>
                  <a:lnTo>
                    <a:pt x="195688" y="410634"/>
                  </a:lnTo>
                  <a:lnTo>
                    <a:pt x="207059" y="409311"/>
                  </a:lnTo>
                  <a:lnTo>
                    <a:pt x="218959" y="408253"/>
                  </a:lnTo>
                  <a:lnTo>
                    <a:pt x="230859" y="407988"/>
                  </a:lnTo>
                  <a:lnTo>
                    <a:pt x="1273033" y="407988"/>
                  </a:lnTo>
                  <a:lnTo>
                    <a:pt x="1284933" y="408253"/>
                  </a:lnTo>
                  <a:lnTo>
                    <a:pt x="1296304" y="409311"/>
                  </a:lnTo>
                  <a:lnTo>
                    <a:pt x="1307939" y="410369"/>
                  </a:lnTo>
                  <a:lnTo>
                    <a:pt x="1319310" y="412485"/>
                  </a:lnTo>
                  <a:lnTo>
                    <a:pt x="1330417" y="415131"/>
                  </a:lnTo>
                  <a:lnTo>
                    <a:pt x="1341259" y="418305"/>
                  </a:lnTo>
                  <a:lnTo>
                    <a:pt x="1352101" y="421744"/>
                  </a:lnTo>
                  <a:lnTo>
                    <a:pt x="1362415" y="425712"/>
                  </a:lnTo>
                  <a:lnTo>
                    <a:pt x="1372992" y="430210"/>
                  </a:lnTo>
                  <a:lnTo>
                    <a:pt x="1382777" y="435236"/>
                  </a:lnTo>
                  <a:lnTo>
                    <a:pt x="1392561" y="440527"/>
                  </a:lnTo>
                  <a:lnTo>
                    <a:pt x="1401817" y="446347"/>
                  </a:lnTo>
                  <a:lnTo>
                    <a:pt x="1410543" y="452696"/>
                  </a:lnTo>
                  <a:lnTo>
                    <a:pt x="1419535" y="459574"/>
                  </a:lnTo>
                  <a:lnTo>
                    <a:pt x="1427997" y="466452"/>
                  </a:lnTo>
                  <a:lnTo>
                    <a:pt x="1435930" y="473859"/>
                  </a:lnTo>
                  <a:lnTo>
                    <a:pt x="1443334" y="481795"/>
                  </a:lnTo>
                  <a:lnTo>
                    <a:pt x="1450739" y="489996"/>
                  </a:lnTo>
                  <a:lnTo>
                    <a:pt x="1457614" y="498462"/>
                  </a:lnTo>
                  <a:lnTo>
                    <a:pt x="1463961" y="507456"/>
                  </a:lnTo>
                  <a:lnTo>
                    <a:pt x="1469779" y="516451"/>
                  </a:lnTo>
                  <a:lnTo>
                    <a:pt x="1475332" y="525974"/>
                  </a:lnTo>
                  <a:lnTo>
                    <a:pt x="1480621" y="535762"/>
                  </a:lnTo>
                  <a:lnTo>
                    <a:pt x="1485381" y="545550"/>
                  </a:lnTo>
                  <a:lnTo>
                    <a:pt x="1489348" y="555867"/>
                  </a:lnTo>
                  <a:lnTo>
                    <a:pt x="1493050" y="566449"/>
                  </a:lnTo>
                  <a:lnTo>
                    <a:pt x="1495959" y="577031"/>
                  </a:lnTo>
                  <a:lnTo>
                    <a:pt x="1498603" y="587613"/>
                  </a:lnTo>
                  <a:lnTo>
                    <a:pt x="1500719" y="598988"/>
                  </a:lnTo>
                  <a:lnTo>
                    <a:pt x="1502305" y="610363"/>
                  </a:lnTo>
                  <a:lnTo>
                    <a:pt x="1503099" y="621739"/>
                  </a:lnTo>
                  <a:lnTo>
                    <a:pt x="1503363" y="633378"/>
                  </a:lnTo>
                  <a:lnTo>
                    <a:pt x="1503363" y="635094"/>
                  </a:lnTo>
                  <a:lnTo>
                    <a:pt x="1950691" y="197947"/>
                  </a:lnTo>
                  <a:close/>
                  <a:moveTo>
                    <a:pt x="2235011" y="0"/>
                  </a:moveTo>
                  <a:lnTo>
                    <a:pt x="2244532" y="265"/>
                  </a:lnTo>
                  <a:lnTo>
                    <a:pt x="2254054" y="794"/>
                  </a:lnTo>
                  <a:lnTo>
                    <a:pt x="2263575" y="2117"/>
                  </a:lnTo>
                  <a:lnTo>
                    <a:pt x="2272832" y="3440"/>
                  </a:lnTo>
                  <a:lnTo>
                    <a:pt x="2282354" y="5557"/>
                  </a:lnTo>
                  <a:lnTo>
                    <a:pt x="2291611" y="7939"/>
                  </a:lnTo>
                  <a:lnTo>
                    <a:pt x="2300867" y="11115"/>
                  </a:lnTo>
                  <a:lnTo>
                    <a:pt x="2309860" y="14290"/>
                  </a:lnTo>
                  <a:lnTo>
                    <a:pt x="2318588" y="18260"/>
                  </a:lnTo>
                  <a:lnTo>
                    <a:pt x="2327316" y="22229"/>
                  </a:lnTo>
                  <a:lnTo>
                    <a:pt x="2336044" y="26728"/>
                  </a:lnTo>
                  <a:lnTo>
                    <a:pt x="2344243" y="32021"/>
                  </a:lnTo>
                  <a:lnTo>
                    <a:pt x="2352442" y="37578"/>
                  </a:lnTo>
                  <a:lnTo>
                    <a:pt x="2360376" y="43400"/>
                  </a:lnTo>
                  <a:lnTo>
                    <a:pt x="2368046" y="50016"/>
                  </a:lnTo>
                  <a:lnTo>
                    <a:pt x="2375187" y="56897"/>
                  </a:lnTo>
                  <a:lnTo>
                    <a:pt x="2382328" y="64042"/>
                  </a:lnTo>
                  <a:lnTo>
                    <a:pt x="2388940" y="71451"/>
                  </a:lnTo>
                  <a:lnTo>
                    <a:pt x="2395024" y="79126"/>
                  </a:lnTo>
                  <a:lnTo>
                    <a:pt x="2400842" y="87065"/>
                  </a:lnTo>
                  <a:lnTo>
                    <a:pt x="2406132" y="95533"/>
                  </a:lnTo>
                  <a:lnTo>
                    <a:pt x="2410893" y="103737"/>
                  </a:lnTo>
                  <a:lnTo>
                    <a:pt x="2415124" y="112205"/>
                  </a:lnTo>
                  <a:lnTo>
                    <a:pt x="2418827" y="120938"/>
                  </a:lnTo>
                  <a:lnTo>
                    <a:pt x="2422265" y="129671"/>
                  </a:lnTo>
                  <a:lnTo>
                    <a:pt x="2425175" y="138669"/>
                  </a:lnTo>
                  <a:lnTo>
                    <a:pt x="2427820" y="147666"/>
                  </a:lnTo>
                  <a:lnTo>
                    <a:pt x="2429935" y="156928"/>
                  </a:lnTo>
                  <a:lnTo>
                    <a:pt x="2431522" y="165926"/>
                  </a:lnTo>
                  <a:lnTo>
                    <a:pt x="2432580" y="175188"/>
                  </a:lnTo>
                  <a:lnTo>
                    <a:pt x="2433109" y="184450"/>
                  </a:lnTo>
                  <a:lnTo>
                    <a:pt x="2433638" y="193713"/>
                  </a:lnTo>
                  <a:lnTo>
                    <a:pt x="2433109" y="203239"/>
                  </a:lnTo>
                  <a:lnTo>
                    <a:pt x="2432580" y="212502"/>
                  </a:lnTo>
                  <a:lnTo>
                    <a:pt x="2431522" y="221764"/>
                  </a:lnTo>
                  <a:lnTo>
                    <a:pt x="2429935" y="231026"/>
                  </a:lnTo>
                  <a:lnTo>
                    <a:pt x="2427820" y="240024"/>
                  </a:lnTo>
                  <a:lnTo>
                    <a:pt x="2425175" y="249021"/>
                  </a:lnTo>
                  <a:lnTo>
                    <a:pt x="2422265" y="258019"/>
                  </a:lnTo>
                  <a:lnTo>
                    <a:pt x="2418827" y="267016"/>
                  </a:lnTo>
                  <a:lnTo>
                    <a:pt x="2415124" y="275485"/>
                  </a:lnTo>
                  <a:lnTo>
                    <a:pt x="2410893" y="283953"/>
                  </a:lnTo>
                  <a:lnTo>
                    <a:pt x="2406132" y="292157"/>
                  </a:lnTo>
                  <a:lnTo>
                    <a:pt x="2400842" y="300625"/>
                  </a:lnTo>
                  <a:lnTo>
                    <a:pt x="2395024" y="308564"/>
                  </a:lnTo>
                  <a:lnTo>
                    <a:pt x="2388940" y="316238"/>
                  </a:lnTo>
                  <a:lnTo>
                    <a:pt x="2382328" y="323648"/>
                  </a:lnTo>
                  <a:lnTo>
                    <a:pt x="2375187" y="330793"/>
                  </a:lnTo>
                  <a:lnTo>
                    <a:pt x="2295842" y="408596"/>
                  </a:lnTo>
                  <a:lnTo>
                    <a:pt x="2015490" y="134434"/>
                  </a:lnTo>
                  <a:lnTo>
                    <a:pt x="2095099" y="56897"/>
                  </a:lnTo>
                  <a:lnTo>
                    <a:pt x="2102505" y="50016"/>
                  </a:lnTo>
                  <a:lnTo>
                    <a:pt x="2110175" y="43400"/>
                  </a:lnTo>
                  <a:lnTo>
                    <a:pt x="2117845" y="37578"/>
                  </a:lnTo>
                  <a:lnTo>
                    <a:pt x="2126044" y="32021"/>
                  </a:lnTo>
                  <a:lnTo>
                    <a:pt x="2134507" y="26728"/>
                  </a:lnTo>
                  <a:lnTo>
                    <a:pt x="2142971" y="22229"/>
                  </a:lnTo>
                  <a:lnTo>
                    <a:pt x="2151963" y="18260"/>
                  </a:lnTo>
                  <a:lnTo>
                    <a:pt x="2160427" y="14290"/>
                  </a:lnTo>
                  <a:lnTo>
                    <a:pt x="2169684" y="11115"/>
                  </a:lnTo>
                  <a:lnTo>
                    <a:pt x="2178676" y="7939"/>
                  </a:lnTo>
                  <a:lnTo>
                    <a:pt x="2187933" y="5557"/>
                  </a:lnTo>
                  <a:lnTo>
                    <a:pt x="2197454" y="3440"/>
                  </a:lnTo>
                  <a:lnTo>
                    <a:pt x="2206447" y="2117"/>
                  </a:lnTo>
                  <a:lnTo>
                    <a:pt x="2215968" y="794"/>
                  </a:lnTo>
                  <a:lnTo>
                    <a:pt x="2225490" y="265"/>
                  </a:lnTo>
                  <a:lnTo>
                    <a:pt x="223501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>
              <a:norm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 bwMode="auto">
            <a:xfrm flipV="1">
              <a:off x="3782640" y="2422525"/>
              <a:ext cx="3976853" cy="31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 bwMode="auto">
            <a:xfrm flipV="1">
              <a:off x="3782640" y="3424238"/>
              <a:ext cx="3976853" cy="47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712" name="文本框 95"/>
            <p:cNvSpPr txBox="1">
              <a:spLocks noChangeArrowheads="1"/>
            </p:cNvSpPr>
            <p:nvPr/>
          </p:nvSpPr>
          <p:spPr bwMode="auto">
            <a:xfrm>
              <a:off x="4119320" y="1979228"/>
              <a:ext cx="291151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0033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创建用户批量创建用户</a:t>
              </a:r>
              <a:endParaRPr lang="zh-CN" altLang="en-US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713" name="文本框 98"/>
            <p:cNvSpPr txBox="1">
              <a:spLocks noChangeArrowheads="1"/>
            </p:cNvSpPr>
            <p:nvPr/>
          </p:nvSpPr>
          <p:spPr bwMode="auto">
            <a:xfrm>
              <a:off x="4119320" y="3039981"/>
              <a:ext cx="328079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0033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存储路径设置及</a:t>
              </a:r>
              <a:r>
                <a:rPr lang="en-US" altLang="zh-CN">
                  <a:solidFill>
                    <a:srgbClr val="0033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ftp</a:t>
              </a:r>
              <a:r>
                <a:rPr lang="zh-CN" altLang="en-US">
                  <a:solidFill>
                    <a:srgbClr val="0033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配置</a:t>
              </a:r>
              <a:endParaRPr lang="zh-CN" altLang="en-US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714" name=" 2050"/>
            <p:cNvSpPr>
              <a:spLocks noChangeArrowheads="1"/>
            </p:cNvSpPr>
            <p:nvPr/>
          </p:nvSpPr>
          <p:spPr bwMode="auto">
            <a:xfrm flipH="1">
              <a:off x="2434796" y="1979228"/>
              <a:ext cx="379056" cy="1444695"/>
            </a:xfrm>
            <a:custGeom>
              <a:avLst/>
              <a:gdLst>
                <a:gd name="T0" fmla="*/ 138679 w 41"/>
                <a:gd name="T1" fmla="*/ 210792 h 281"/>
                <a:gd name="T2" fmla="*/ 101698 w 41"/>
                <a:gd name="T3" fmla="*/ 66836 h 281"/>
                <a:gd name="T4" fmla="*/ 0 w 41"/>
                <a:gd name="T5" fmla="*/ 0 h 281"/>
                <a:gd name="T6" fmla="*/ 194151 w 41"/>
                <a:gd name="T7" fmla="*/ 46271 h 281"/>
                <a:gd name="T8" fmla="*/ 249622 w 41"/>
                <a:gd name="T9" fmla="*/ 231357 h 281"/>
                <a:gd name="T10" fmla="*/ 249622 w 41"/>
                <a:gd name="T11" fmla="*/ 529550 h 281"/>
                <a:gd name="T12" fmla="*/ 277358 w 41"/>
                <a:gd name="T13" fmla="*/ 658082 h 281"/>
                <a:gd name="T14" fmla="*/ 379056 w 41"/>
                <a:gd name="T15" fmla="*/ 724918 h 281"/>
                <a:gd name="T16" fmla="*/ 277358 w 41"/>
                <a:gd name="T17" fmla="*/ 786613 h 281"/>
                <a:gd name="T18" fmla="*/ 249622 w 41"/>
                <a:gd name="T19" fmla="*/ 920286 h 281"/>
                <a:gd name="T20" fmla="*/ 249622 w 41"/>
                <a:gd name="T21" fmla="*/ 1192773 h 281"/>
                <a:gd name="T22" fmla="*/ 231132 w 41"/>
                <a:gd name="T23" fmla="*/ 1347011 h 281"/>
                <a:gd name="T24" fmla="*/ 147924 w 41"/>
                <a:gd name="T25" fmla="*/ 1424130 h 281"/>
                <a:gd name="T26" fmla="*/ 0 w 41"/>
                <a:gd name="T27" fmla="*/ 1444695 h 281"/>
                <a:gd name="T28" fmla="*/ 101698 w 41"/>
                <a:gd name="T29" fmla="*/ 1377859 h 281"/>
                <a:gd name="T30" fmla="*/ 138679 w 41"/>
                <a:gd name="T31" fmla="*/ 1233903 h 281"/>
                <a:gd name="T32" fmla="*/ 138679 w 41"/>
                <a:gd name="T33" fmla="*/ 956275 h 281"/>
                <a:gd name="T34" fmla="*/ 157170 w 41"/>
                <a:gd name="T35" fmla="*/ 796896 h 281"/>
                <a:gd name="T36" fmla="*/ 268113 w 41"/>
                <a:gd name="T37" fmla="*/ 724918 h 281"/>
                <a:gd name="T38" fmla="*/ 157170 w 41"/>
                <a:gd name="T39" fmla="*/ 652940 h 281"/>
                <a:gd name="T40" fmla="*/ 138679 w 41"/>
                <a:gd name="T41" fmla="*/ 503844 h 281"/>
                <a:gd name="T42" fmla="*/ 138679 w 41"/>
                <a:gd name="T43" fmla="*/ 210792 h 28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1" h="281">
                  <a:moveTo>
                    <a:pt x="15" y="41"/>
                  </a:moveTo>
                  <a:cubicBezTo>
                    <a:pt x="15" y="29"/>
                    <a:pt x="13" y="19"/>
                    <a:pt x="11" y="13"/>
                  </a:cubicBezTo>
                  <a:cubicBezTo>
                    <a:pt x="9" y="7"/>
                    <a:pt x="5" y="2"/>
                    <a:pt x="0" y="0"/>
                  </a:cubicBezTo>
                  <a:cubicBezTo>
                    <a:pt x="10" y="0"/>
                    <a:pt x="17" y="3"/>
                    <a:pt x="21" y="9"/>
                  </a:cubicBezTo>
                  <a:cubicBezTo>
                    <a:pt x="25" y="14"/>
                    <a:pt x="27" y="27"/>
                    <a:pt x="27" y="45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7" y="114"/>
                    <a:pt x="28" y="122"/>
                    <a:pt x="30" y="128"/>
                  </a:cubicBezTo>
                  <a:cubicBezTo>
                    <a:pt x="32" y="134"/>
                    <a:pt x="35" y="138"/>
                    <a:pt x="41" y="141"/>
                  </a:cubicBezTo>
                  <a:cubicBezTo>
                    <a:pt x="35" y="143"/>
                    <a:pt x="31" y="147"/>
                    <a:pt x="30" y="153"/>
                  </a:cubicBezTo>
                  <a:cubicBezTo>
                    <a:pt x="28" y="158"/>
                    <a:pt x="27" y="167"/>
                    <a:pt x="27" y="179"/>
                  </a:cubicBezTo>
                  <a:cubicBezTo>
                    <a:pt x="27" y="232"/>
                    <a:pt x="27" y="232"/>
                    <a:pt x="27" y="232"/>
                  </a:cubicBezTo>
                  <a:cubicBezTo>
                    <a:pt x="27" y="245"/>
                    <a:pt x="26" y="255"/>
                    <a:pt x="25" y="262"/>
                  </a:cubicBezTo>
                  <a:cubicBezTo>
                    <a:pt x="23" y="269"/>
                    <a:pt x="20" y="274"/>
                    <a:pt x="16" y="277"/>
                  </a:cubicBezTo>
                  <a:cubicBezTo>
                    <a:pt x="12" y="279"/>
                    <a:pt x="7" y="281"/>
                    <a:pt x="0" y="281"/>
                  </a:cubicBezTo>
                  <a:cubicBezTo>
                    <a:pt x="5" y="279"/>
                    <a:pt x="9" y="274"/>
                    <a:pt x="11" y="268"/>
                  </a:cubicBezTo>
                  <a:cubicBezTo>
                    <a:pt x="13" y="261"/>
                    <a:pt x="15" y="252"/>
                    <a:pt x="15" y="240"/>
                  </a:cubicBezTo>
                  <a:cubicBezTo>
                    <a:pt x="15" y="186"/>
                    <a:pt x="15" y="186"/>
                    <a:pt x="15" y="186"/>
                  </a:cubicBezTo>
                  <a:cubicBezTo>
                    <a:pt x="15" y="172"/>
                    <a:pt x="15" y="162"/>
                    <a:pt x="17" y="155"/>
                  </a:cubicBezTo>
                  <a:cubicBezTo>
                    <a:pt x="19" y="148"/>
                    <a:pt x="23" y="144"/>
                    <a:pt x="29" y="141"/>
                  </a:cubicBezTo>
                  <a:cubicBezTo>
                    <a:pt x="23" y="138"/>
                    <a:pt x="19" y="133"/>
                    <a:pt x="17" y="127"/>
                  </a:cubicBezTo>
                  <a:cubicBezTo>
                    <a:pt x="15" y="121"/>
                    <a:pt x="15" y="111"/>
                    <a:pt x="15" y="98"/>
                  </a:cubicBezTo>
                  <a:lnTo>
                    <a:pt x="15" y="4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2707" name="文本框 15"/>
          <p:cNvSpPr txBox="1">
            <a:spLocks noChangeArrowheads="1"/>
          </p:cNvSpPr>
          <p:nvPr/>
        </p:nvSpPr>
        <p:spPr bwMode="auto">
          <a:xfrm>
            <a:off x="2924175" y="4064000"/>
            <a:ext cx="4992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0066CC"/>
                </a:solidFill>
              </a:rPr>
              <a:t>网页连接方式：</a:t>
            </a:r>
            <a:r>
              <a:rPr lang="en-US" altLang="zh-CN">
                <a:solidFill>
                  <a:srgbClr val="0066CC"/>
                </a:solidFill>
              </a:rPr>
              <a:t>http://[serverip]:8180/lddsm</a:t>
            </a:r>
            <a:endParaRPr lang="en-US" altLang="zh-CN">
              <a:solidFill>
                <a:srgbClr val="0066CC"/>
              </a:solidFill>
            </a:endParaRPr>
          </a:p>
          <a:p>
            <a:pPr eaLnBrk="1" hangingPunct="1"/>
            <a:r>
              <a:rPr lang="zh-CN" altLang="en-US">
                <a:solidFill>
                  <a:srgbClr val="0066CC"/>
                </a:solidFill>
              </a:rPr>
              <a:t>绿盘相关端口：</a:t>
            </a:r>
            <a:endParaRPr lang="en-US" altLang="zh-CN">
              <a:solidFill>
                <a:srgbClr val="0066CC"/>
              </a:solidFill>
            </a:endParaRPr>
          </a:p>
          <a:p>
            <a:pPr eaLnBrk="1" hangingPunct="1"/>
            <a:r>
              <a:rPr lang="en-US" altLang="zh-CN">
                <a:solidFill>
                  <a:srgbClr val="0066CC"/>
                </a:solidFill>
              </a:rPr>
              <a:t>                      </a:t>
            </a:r>
            <a:r>
              <a:rPr lang="zh-CN" altLang="en-US">
                <a:solidFill>
                  <a:srgbClr val="0066CC"/>
                </a:solidFill>
              </a:rPr>
              <a:t>连接端口：</a:t>
            </a:r>
            <a:r>
              <a:rPr lang="en-US" altLang="zh-CN">
                <a:solidFill>
                  <a:srgbClr val="0066CC"/>
                </a:solidFill>
              </a:rPr>
              <a:t>8180</a:t>
            </a:r>
            <a:endParaRPr lang="en-US" altLang="zh-CN">
              <a:solidFill>
                <a:srgbClr val="0066CC"/>
              </a:solidFill>
            </a:endParaRPr>
          </a:p>
          <a:p>
            <a:pPr eaLnBrk="1" hangingPunct="1"/>
            <a:r>
              <a:rPr lang="en-US" altLang="zh-CN">
                <a:solidFill>
                  <a:srgbClr val="0066CC"/>
                </a:solidFill>
              </a:rPr>
              <a:t>	        f t p </a:t>
            </a:r>
            <a:r>
              <a:rPr lang="zh-CN" altLang="en-US">
                <a:solidFill>
                  <a:srgbClr val="0066CC"/>
                </a:solidFill>
              </a:rPr>
              <a:t>端口：</a:t>
            </a:r>
            <a:r>
              <a:rPr lang="en-US" altLang="zh-CN">
                <a:solidFill>
                  <a:srgbClr val="0066CC"/>
                </a:solidFill>
              </a:rPr>
              <a:t>20183</a:t>
            </a:r>
            <a:r>
              <a:rPr lang="zh-CN" altLang="en-US">
                <a:solidFill>
                  <a:srgbClr val="0066CC"/>
                </a:solidFill>
              </a:rPr>
              <a:t>、</a:t>
            </a:r>
            <a:r>
              <a:rPr lang="en-US" altLang="zh-CN">
                <a:solidFill>
                  <a:srgbClr val="0066CC"/>
                </a:solidFill>
              </a:rPr>
              <a:t>22186-24186</a:t>
            </a:r>
            <a:endParaRPr lang="zh-CN" altLang="en-US">
              <a:solidFill>
                <a:srgbClr val="0066CC"/>
              </a:solidFill>
            </a:endParaRPr>
          </a:p>
        </p:txBody>
      </p:sp>
      <p:sp>
        <p:nvSpPr>
          <p:cNvPr id="12" name="文本框 2"/>
          <p:cNvSpPr txBox="1">
            <a:spLocks noChangeArrowheads="1"/>
          </p:cNvSpPr>
          <p:nvPr/>
        </p:nvSpPr>
        <p:spPr bwMode="auto">
          <a:xfrm>
            <a:off x="1584678" y="210919"/>
            <a:ext cx="6096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平台介绍及搭建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4611688" y="5022850"/>
            <a:ext cx="6030912" cy="779463"/>
          </a:xfrm>
          <a:prstGeom prst="rect">
            <a:avLst/>
          </a:prstGeom>
          <a:solidFill>
            <a:srgbClr val="39BA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4611688" y="3703638"/>
            <a:ext cx="6030912" cy="777875"/>
          </a:xfrm>
          <a:prstGeom prst="rect">
            <a:avLst/>
          </a:prstGeom>
          <a:solidFill>
            <a:srgbClr val="39BA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4603750" y="2354263"/>
            <a:ext cx="6019800" cy="777875"/>
          </a:xfrm>
          <a:prstGeom prst="rect">
            <a:avLst/>
          </a:prstGeom>
          <a:solidFill>
            <a:srgbClr val="39BAF7"/>
          </a:solidFill>
          <a:ln>
            <a:solidFill>
              <a:srgbClr val="39BA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4154488" y="1117600"/>
            <a:ext cx="6480175" cy="779463"/>
          </a:xfrm>
          <a:prstGeom prst="rect">
            <a:avLst/>
          </a:prstGeom>
          <a:solidFill>
            <a:srgbClr val="39BA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sp>
        <p:nvSpPr>
          <p:cNvPr id="73734" name="椭圆 28"/>
          <p:cNvSpPr>
            <a:spLocks noChangeArrowheads="1"/>
          </p:cNvSpPr>
          <p:nvPr/>
        </p:nvSpPr>
        <p:spPr bwMode="auto">
          <a:xfrm>
            <a:off x="1071563" y="442913"/>
            <a:ext cx="869950" cy="86995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0170" tIns="46990" rIns="90170" bIns="4699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5400" b="1">
                <a:solidFill>
                  <a:srgbClr val="0066CC"/>
                </a:solidFill>
                <a:latin typeface="Calibri" panose="020F0502020204030204" pitchFamily="34" charset="0"/>
                <a:ea typeface="微软雅黑" panose="020B0503020204020204" pitchFamily="34" charset="-122"/>
              </a:rPr>
              <a:t>目</a:t>
            </a:r>
            <a:endParaRPr lang="zh-CN" altLang="en-US" sz="5400" b="1">
              <a:solidFill>
                <a:srgbClr val="0066CC"/>
              </a:solidFill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3735" name="椭圆 29"/>
          <p:cNvSpPr>
            <a:spLocks noChangeArrowheads="1"/>
          </p:cNvSpPr>
          <p:nvPr/>
        </p:nvSpPr>
        <p:spPr bwMode="auto">
          <a:xfrm>
            <a:off x="603250" y="1312863"/>
            <a:ext cx="682625" cy="68262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5400" b="1">
                <a:solidFill>
                  <a:srgbClr val="0066CC"/>
                </a:solidFill>
                <a:latin typeface="Calibri" panose="020F0502020204030204" pitchFamily="34" charset="0"/>
                <a:ea typeface="微软雅黑" panose="020B0503020204020204" pitchFamily="34" charset="-122"/>
              </a:rPr>
              <a:t>录</a:t>
            </a:r>
            <a:endParaRPr lang="zh-CN" altLang="en-US" sz="5400" b="1">
              <a:solidFill>
                <a:srgbClr val="0066CC"/>
              </a:solidFill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73736" name="图片 5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563" y="91440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7" name="图片 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300" y="2217738"/>
            <a:ext cx="1050925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8" name="图片 5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300" y="4881563"/>
            <a:ext cx="1050925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9" name="图片 5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300" y="3509963"/>
            <a:ext cx="1050925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40" name="文本框 58"/>
          <p:cNvSpPr txBox="1">
            <a:spLocks noChangeArrowheads="1"/>
          </p:cNvSpPr>
          <p:nvPr/>
        </p:nvSpPr>
        <p:spPr bwMode="auto">
          <a:xfrm>
            <a:off x="4603750" y="2419350"/>
            <a:ext cx="54991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云文档管理系统使用</a:t>
            </a:r>
            <a:endParaRPr lang="zh-CN" altLang="en-US" sz="3600" b="1">
              <a:solidFill>
                <a:srgbClr val="0066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741" name="文本框 59"/>
          <p:cNvSpPr txBox="1">
            <a:spLocks noChangeArrowheads="1"/>
          </p:cNvSpPr>
          <p:nvPr/>
        </p:nvSpPr>
        <p:spPr bwMode="auto">
          <a:xfrm>
            <a:off x="4256088" y="1184275"/>
            <a:ext cx="50974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平台介绍及搭建</a:t>
            </a:r>
            <a:endParaRPr lang="zh-CN" altLang="en-US" sz="3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742" name="文本框 60"/>
          <p:cNvSpPr txBox="1">
            <a:spLocks noChangeArrowheads="1"/>
          </p:cNvSpPr>
          <p:nvPr/>
        </p:nvSpPr>
        <p:spPr bwMode="auto">
          <a:xfrm>
            <a:off x="4603750" y="3768725"/>
            <a:ext cx="54991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智能备份系统使用</a:t>
            </a:r>
            <a:endParaRPr lang="zh-CN" altLang="en-US" sz="3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743" name="文本框 63"/>
          <p:cNvSpPr txBox="1">
            <a:spLocks noChangeArrowheads="1"/>
          </p:cNvSpPr>
          <p:nvPr/>
        </p:nvSpPr>
        <p:spPr bwMode="auto">
          <a:xfrm>
            <a:off x="4611688" y="5084763"/>
            <a:ext cx="50974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文件保险柜系统使用</a:t>
            </a:r>
            <a:endParaRPr lang="zh-CN" altLang="en-US" sz="3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54" name="组合 2"/>
          <p:cNvGrpSpPr/>
          <p:nvPr/>
        </p:nvGrpSpPr>
        <p:grpSpPr bwMode="auto">
          <a:xfrm>
            <a:off x="2871788" y="1768475"/>
            <a:ext cx="6637337" cy="4248150"/>
            <a:chOff x="2905054" y="1768652"/>
            <a:chExt cx="6638290" cy="4248150"/>
          </a:xfrm>
        </p:grpSpPr>
        <p:grpSp>
          <p:nvGrpSpPr>
            <p:cNvPr id="74756" name="组合 1"/>
            <p:cNvGrpSpPr/>
            <p:nvPr/>
          </p:nvGrpSpPr>
          <p:grpSpPr bwMode="auto">
            <a:xfrm>
              <a:off x="2905054" y="1768652"/>
              <a:ext cx="6638290" cy="4194175"/>
              <a:chOff x="4474210" y="1858963"/>
              <a:chExt cx="6638290" cy="4194175"/>
            </a:xfrm>
          </p:grpSpPr>
          <p:sp>
            <p:nvSpPr>
              <p:cNvPr id="87" name="KSO_Shape"/>
              <p:cNvSpPr/>
              <p:nvPr>
                <p:custDataLst>
                  <p:tags r:id="rId1"/>
                </p:custDataLst>
              </p:nvPr>
            </p:nvSpPr>
            <p:spPr bwMode="auto">
              <a:xfrm>
                <a:off x="4877493" y="2609851"/>
                <a:ext cx="703363" cy="615950"/>
              </a:xfrm>
              <a:custGeom>
                <a:avLst/>
                <a:gdLst>
                  <a:gd name="T0" fmla="*/ 979217 w 2433638"/>
                  <a:gd name="T1" fmla="*/ 1098870 h 2124076"/>
                  <a:gd name="T2" fmla="*/ 173881 w 2433638"/>
                  <a:gd name="T3" fmla="*/ 432901 h 2124076"/>
                  <a:gd name="T4" fmla="*/ 155458 w 2433638"/>
                  <a:gd name="T5" fmla="*/ 437460 h 2124076"/>
                  <a:gd name="T6" fmla="*/ 139312 w 2433638"/>
                  <a:gd name="T7" fmla="*/ 446991 h 2124076"/>
                  <a:gd name="T8" fmla="*/ 126684 w 2433638"/>
                  <a:gd name="T9" fmla="*/ 460667 h 2124076"/>
                  <a:gd name="T10" fmla="*/ 118611 w 2433638"/>
                  <a:gd name="T11" fmla="*/ 477036 h 2124076"/>
                  <a:gd name="T12" fmla="*/ 115713 w 2433638"/>
                  <a:gd name="T13" fmla="*/ 496099 h 2124076"/>
                  <a:gd name="T14" fmla="*/ 117576 w 2433638"/>
                  <a:gd name="T15" fmla="*/ 1502909 h 2124076"/>
                  <a:gd name="T16" fmla="*/ 125029 w 2433638"/>
                  <a:gd name="T17" fmla="*/ 1520107 h 2124076"/>
                  <a:gd name="T18" fmla="*/ 137035 w 2433638"/>
                  <a:gd name="T19" fmla="*/ 1534197 h 2124076"/>
                  <a:gd name="T20" fmla="*/ 152560 w 2433638"/>
                  <a:gd name="T21" fmla="*/ 1544350 h 2124076"/>
                  <a:gd name="T22" fmla="*/ 170776 w 2433638"/>
                  <a:gd name="T23" fmla="*/ 1549944 h 2124076"/>
                  <a:gd name="T24" fmla="*/ 1002920 w 2433638"/>
                  <a:gd name="T25" fmla="*/ 1550566 h 2124076"/>
                  <a:gd name="T26" fmla="*/ 1021550 w 2433638"/>
                  <a:gd name="T27" fmla="*/ 1545800 h 2124076"/>
                  <a:gd name="T28" fmla="*/ 1037696 w 2433638"/>
                  <a:gd name="T29" fmla="*/ 1536269 h 2124076"/>
                  <a:gd name="T30" fmla="*/ 1050116 w 2433638"/>
                  <a:gd name="T31" fmla="*/ 1522800 h 2124076"/>
                  <a:gd name="T32" fmla="*/ 1058396 w 2433638"/>
                  <a:gd name="T33" fmla="*/ 1506017 h 2124076"/>
                  <a:gd name="T34" fmla="*/ 1061294 w 2433638"/>
                  <a:gd name="T35" fmla="*/ 1487161 h 2124076"/>
                  <a:gd name="T36" fmla="*/ 1061087 w 2433638"/>
                  <a:gd name="T37" fmla="*/ 492784 h 2124076"/>
                  <a:gd name="T38" fmla="*/ 1057361 w 2433638"/>
                  <a:gd name="T39" fmla="*/ 474342 h 2124076"/>
                  <a:gd name="T40" fmla="*/ 1048253 w 2433638"/>
                  <a:gd name="T41" fmla="*/ 457973 h 2124076"/>
                  <a:gd name="T42" fmla="*/ 1035212 w 2433638"/>
                  <a:gd name="T43" fmla="*/ 445126 h 2124076"/>
                  <a:gd name="T44" fmla="*/ 1018859 w 2433638"/>
                  <a:gd name="T45" fmla="*/ 436424 h 2124076"/>
                  <a:gd name="T46" fmla="*/ 999608 w 2433638"/>
                  <a:gd name="T47" fmla="*/ 432694 h 2124076"/>
                  <a:gd name="T48" fmla="*/ 1176801 w 2433638"/>
                  <a:gd name="T49" fmla="*/ 1487161 h 2124076"/>
                  <a:gd name="T50" fmla="*/ 1168728 w 2433638"/>
                  <a:gd name="T51" fmla="*/ 1539792 h 2124076"/>
                  <a:gd name="T52" fmla="*/ 1145957 w 2433638"/>
                  <a:gd name="T53" fmla="*/ 1585998 h 2124076"/>
                  <a:gd name="T54" fmla="*/ 1111182 w 2433638"/>
                  <a:gd name="T55" fmla="*/ 1623502 h 2124076"/>
                  <a:gd name="T56" fmla="*/ 1066469 w 2433638"/>
                  <a:gd name="T57" fmla="*/ 1649818 h 2124076"/>
                  <a:gd name="T58" fmla="*/ 1014719 w 2433638"/>
                  <a:gd name="T59" fmla="*/ 1662871 h 2124076"/>
                  <a:gd name="T60" fmla="*/ 153180 w 2433638"/>
                  <a:gd name="T61" fmla="*/ 1661628 h 2124076"/>
                  <a:gd name="T62" fmla="*/ 102466 w 2433638"/>
                  <a:gd name="T63" fmla="*/ 1646295 h 2124076"/>
                  <a:gd name="T64" fmla="*/ 59409 w 2433638"/>
                  <a:gd name="T65" fmla="*/ 1617908 h 2124076"/>
                  <a:gd name="T66" fmla="*/ 26289 w 2433638"/>
                  <a:gd name="T67" fmla="*/ 1578746 h 2124076"/>
                  <a:gd name="T68" fmla="*/ 6003 w 2433638"/>
                  <a:gd name="T69" fmla="*/ 1531296 h 2124076"/>
                  <a:gd name="T70" fmla="*/ 0 w 2433638"/>
                  <a:gd name="T71" fmla="*/ 496099 h 2124076"/>
                  <a:gd name="T72" fmla="*/ 8280 w 2433638"/>
                  <a:gd name="T73" fmla="*/ 443676 h 2124076"/>
                  <a:gd name="T74" fmla="*/ 31050 w 2433638"/>
                  <a:gd name="T75" fmla="*/ 397469 h 2124076"/>
                  <a:gd name="T76" fmla="*/ 66033 w 2433638"/>
                  <a:gd name="T77" fmla="*/ 359965 h 2124076"/>
                  <a:gd name="T78" fmla="*/ 110331 w 2433638"/>
                  <a:gd name="T79" fmla="*/ 333442 h 2124076"/>
                  <a:gd name="T80" fmla="*/ 162081 w 2433638"/>
                  <a:gd name="T81" fmla="*/ 320596 h 2124076"/>
                  <a:gd name="T82" fmla="*/ 1023827 w 2433638"/>
                  <a:gd name="T83" fmla="*/ 321425 h 2124076"/>
                  <a:gd name="T84" fmla="*/ 1074749 w 2433638"/>
                  <a:gd name="T85" fmla="*/ 336966 h 2124076"/>
                  <a:gd name="T86" fmla="*/ 1117806 w 2433638"/>
                  <a:gd name="T87" fmla="*/ 365352 h 2124076"/>
                  <a:gd name="T88" fmla="*/ 1150512 w 2433638"/>
                  <a:gd name="T89" fmla="*/ 404514 h 2124076"/>
                  <a:gd name="T90" fmla="*/ 1171005 w 2433638"/>
                  <a:gd name="T91" fmla="*/ 451964 h 2124076"/>
                  <a:gd name="T92" fmla="*/ 1176801 w 2433638"/>
                  <a:gd name="T93" fmla="*/ 497443 h 2124076"/>
                  <a:gd name="T94" fmla="*/ 1779124 w 2433638"/>
                  <a:gd name="T95" fmla="*/ 2694 h 2124076"/>
                  <a:gd name="T96" fmla="*/ 1821773 w 2433638"/>
                  <a:gd name="T97" fmla="*/ 17411 h 2124076"/>
                  <a:gd name="T98" fmla="*/ 1859246 w 2433638"/>
                  <a:gd name="T99" fmla="*/ 44565 h 2124076"/>
                  <a:gd name="T100" fmla="*/ 1887196 w 2433638"/>
                  <a:gd name="T101" fmla="*/ 81253 h 2124076"/>
                  <a:gd name="T102" fmla="*/ 1902101 w 2433638"/>
                  <a:gd name="T103" fmla="*/ 122915 h 2124076"/>
                  <a:gd name="T104" fmla="*/ 1904172 w 2433638"/>
                  <a:gd name="T105" fmla="*/ 166444 h 2124076"/>
                  <a:gd name="T106" fmla="*/ 1893406 w 2433638"/>
                  <a:gd name="T107" fmla="*/ 209142 h 2124076"/>
                  <a:gd name="T108" fmla="*/ 1870011 w 2433638"/>
                  <a:gd name="T109" fmla="*/ 247696 h 2124076"/>
                  <a:gd name="T110" fmla="*/ 1645796 w 2433638"/>
                  <a:gd name="T111" fmla="*/ 39175 h 2124076"/>
                  <a:gd name="T112" fmla="*/ 1684511 w 2433638"/>
                  <a:gd name="T113" fmla="*/ 14302 h 2124076"/>
                  <a:gd name="T114" fmla="*/ 1727160 w 2433638"/>
                  <a:gd name="T115" fmla="*/ 1658 h 212407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2433638" h="2124076">
                    <a:moveTo>
                      <a:pt x="713371" y="1577975"/>
                    </a:moveTo>
                    <a:lnTo>
                      <a:pt x="804863" y="1667192"/>
                    </a:lnTo>
                    <a:lnTo>
                      <a:pt x="574675" y="1801813"/>
                    </a:lnTo>
                    <a:lnTo>
                      <a:pt x="713371" y="1577975"/>
                    </a:lnTo>
                    <a:close/>
                    <a:moveTo>
                      <a:pt x="994071" y="1152525"/>
                    </a:moveTo>
                    <a:lnTo>
                      <a:pt x="1250950" y="1402947"/>
                    </a:lnTo>
                    <a:lnTo>
                      <a:pt x="852445" y="1631950"/>
                    </a:lnTo>
                    <a:lnTo>
                      <a:pt x="757237" y="1538868"/>
                    </a:lnTo>
                    <a:lnTo>
                      <a:pt x="994071" y="1152525"/>
                    </a:lnTo>
                    <a:close/>
                    <a:moveTo>
                      <a:pt x="230859" y="552164"/>
                    </a:moveTo>
                    <a:lnTo>
                      <a:pt x="226364" y="552428"/>
                    </a:lnTo>
                    <a:lnTo>
                      <a:pt x="222133" y="552693"/>
                    </a:lnTo>
                    <a:lnTo>
                      <a:pt x="218166" y="553222"/>
                    </a:lnTo>
                    <a:lnTo>
                      <a:pt x="213935" y="553751"/>
                    </a:lnTo>
                    <a:lnTo>
                      <a:pt x="209968" y="554809"/>
                    </a:lnTo>
                    <a:lnTo>
                      <a:pt x="206266" y="555867"/>
                    </a:lnTo>
                    <a:lnTo>
                      <a:pt x="202299" y="557190"/>
                    </a:lnTo>
                    <a:lnTo>
                      <a:pt x="198597" y="558513"/>
                    </a:lnTo>
                    <a:lnTo>
                      <a:pt x="194895" y="560100"/>
                    </a:lnTo>
                    <a:lnTo>
                      <a:pt x="191457" y="561952"/>
                    </a:lnTo>
                    <a:lnTo>
                      <a:pt x="187755" y="564068"/>
                    </a:lnTo>
                    <a:lnTo>
                      <a:pt x="184582" y="565920"/>
                    </a:lnTo>
                    <a:lnTo>
                      <a:pt x="181144" y="568301"/>
                    </a:lnTo>
                    <a:lnTo>
                      <a:pt x="177971" y="570682"/>
                    </a:lnTo>
                    <a:lnTo>
                      <a:pt x="175062" y="573063"/>
                    </a:lnTo>
                    <a:lnTo>
                      <a:pt x="171888" y="575708"/>
                    </a:lnTo>
                    <a:lnTo>
                      <a:pt x="169244" y="578883"/>
                    </a:lnTo>
                    <a:lnTo>
                      <a:pt x="166599" y="581793"/>
                    </a:lnTo>
                    <a:lnTo>
                      <a:pt x="164219" y="584703"/>
                    </a:lnTo>
                    <a:lnTo>
                      <a:pt x="161839" y="588142"/>
                    </a:lnTo>
                    <a:lnTo>
                      <a:pt x="159724" y="591316"/>
                    </a:lnTo>
                    <a:lnTo>
                      <a:pt x="157608" y="594491"/>
                    </a:lnTo>
                    <a:lnTo>
                      <a:pt x="156022" y="598194"/>
                    </a:lnTo>
                    <a:lnTo>
                      <a:pt x="154435" y="601633"/>
                    </a:lnTo>
                    <a:lnTo>
                      <a:pt x="152848" y="605601"/>
                    </a:lnTo>
                    <a:lnTo>
                      <a:pt x="151526" y="609041"/>
                    </a:lnTo>
                    <a:lnTo>
                      <a:pt x="150204" y="613009"/>
                    </a:lnTo>
                    <a:lnTo>
                      <a:pt x="149411" y="616977"/>
                    </a:lnTo>
                    <a:lnTo>
                      <a:pt x="148882" y="620945"/>
                    </a:lnTo>
                    <a:lnTo>
                      <a:pt x="148088" y="624913"/>
                    </a:lnTo>
                    <a:lnTo>
                      <a:pt x="147824" y="629146"/>
                    </a:lnTo>
                    <a:lnTo>
                      <a:pt x="147824" y="633378"/>
                    </a:lnTo>
                    <a:lnTo>
                      <a:pt x="147824" y="1898686"/>
                    </a:lnTo>
                    <a:lnTo>
                      <a:pt x="147824" y="1902918"/>
                    </a:lnTo>
                    <a:lnTo>
                      <a:pt x="148088" y="1906887"/>
                    </a:lnTo>
                    <a:lnTo>
                      <a:pt x="148882" y="1911119"/>
                    </a:lnTo>
                    <a:lnTo>
                      <a:pt x="149411" y="1915087"/>
                    </a:lnTo>
                    <a:lnTo>
                      <a:pt x="150204" y="1918791"/>
                    </a:lnTo>
                    <a:lnTo>
                      <a:pt x="151526" y="1922759"/>
                    </a:lnTo>
                    <a:lnTo>
                      <a:pt x="152848" y="1926463"/>
                    </a:lnTo>
                    <a:lnTo>
                      <a:pt x="154435" y="1930166"/>
                    </a:lnTo>
                    <a:lnTo>
                      <a:pt x="156022" y="1933605"/>
                    </a:lnTo>
                    <a:lnTo>
                      <a:pt x="157608" y="1937309"/>
                    </a:lnTo>
                    <a:lnTo>
                      <a:pt x="159724" y="1940748"/>
                    </a:lnTo>
                    <a:lnTo>
                      <a:pt x="161839" y="1944187"/>
                    </a:lnTo>
                    <a:lnTo>
                      <a:pt x="164219" y="1947097"/>
                    </a:lnTo>
                    <a:lnTo>
                      <a:pt x="166599" y="1950272"/>
                    </a:lnTo>
                    <a:lnTo>
                      <a:pt x="169244" y="1953446"/>
                    </a:lnTo>
                    <a:lnTo>
                      <a:pt x="171888" y="1956091"/>
                    </a:lnTo>
                    <a:lnTo>
                      <a:pt x="175062" y="1958737"/>
                    </a:lnTo>
                    <a:lnTo>
                      <a:pt x="177971" y="1961382"/>
                    </a:lnTo>
                    <a:lnTo>
                      <a:pt x="181144" y="1963763"/>
                    </a:lnTo>
                    <a:lnTo>
                      <a:pt x="184582" y="1965880"/>
                    </a:lnTo>
                    <a:lnTo>
                      <a:pt x="187755" y="1967996"/>
                    </a:lnTo>
                    <a:lnTo>
                      <a:pt x="191457" y="1970112"/>
                    </a:lnTo>
                    <a:lnTo>
                      <a:pt x="194895" y="1971700"/>
                    </a:lnTo>
                    <a:lnTo>
                      <a:pt x="198597" y="1973551"/>
                    </a:lnTo>
                    <a:lnTo>
                      <a:pt x="202299" y="1974874"/>
                    </a:lnTo>
                    <a:lnTo>
                      <a:pt x="206266" y="1976197"/>
                    </a:lnTo>
                    <a:lnTo>
                      <a:pt x="209968" y="1977255"/>
                    </a:lnTo>
                    <a:lnTo>
                      <a:pt x="213935" y="1978049"/>
                    </a:lnTo>
                    <a:lnTo>
                      <a:pt x="218166" y="1978842"/>
                    </a:lnTo>
                    <a:lnTo>
                      <a:pt x="222133" y="1979636"/>
                    </a:lnTo>
                    <a:lnTo>
                      <a:pt x="226364" y="1979900"/>
                    </a:lnTo>
                    <a:lnTo>
                      <a:pt x="230859" y="1979900"/>
                    </a:lnTo>
                    <a:lnTo>
                      <a:pt x="1273033" y="1979900"/>
                    </a:lnTo>
                    <a:lnTo>
                      <a:pt x="1276999" y="1979900"/>
                    </a:lnTo>
                    <a:lnTo>
                      <a:pt x="1281230" y="1979636"/>
                    </a:lnTo>
                    <a:lnTo>
                      <a:pt x="1285461" y="1978842"/>
                    </a:lnTo>
                    <a:lnTo>
                      <a:pt x="1289693" y="1978049"/>
                    </a:lnTo>
                    <a:lnTo>
                      <a:pt x="1293395" y="1977255"/>
                    </a:lnTo>
                    <a:lnTo>
                      <a:pt x="1297626" y="1976197"/>
                    </a:lnTo>
                    <a:lnTo>
                      <a:pt x="1301593" y="1974874"/>
                    </a:lnTo>
                    <a:lnTo>
                      <a:pt x="1305030" y="1973551"/>
                    </a:lnTo>
                    <a:lnTo>
                      <a:pt x="1308997" y="1971700"/>
                    </a:lnTo>
                    <a:lnTo>
                      <a:pt x="1312435" y="1970112"/>
                    </a:lnTo>
                    <a:lnTo>
                      <a:pt x="1315873" y="1967996"/>
                    </a:lnTo>
                    <a:lnTo>
                      <a:pt x="1319310" y="1965880"/>
                    </a:lnTo>
                    <a:lnTo>
                      <a:pt x="1322484" y="1963763"/>
                    </a:lnTo>
                    <a:lnTo>
                      <a:pt x="1325657" y="1961382"/>
                    </a:lnTo>
                    <a:lnTo>
                      <a:pt x="1328566" y="1958737"/>
                    </a:lnTo>
                    <a:lnTo>
                      <a:pt x="1331475" y="1956091"/>
                    </a:lnTo>
                    <a:lnTo>
                      <a:pt x="1334119" y="1953446"/>
                    </a:lnTo>
                    <a:lnTo>
                      <a:pt x="1336764" y="1950272"/>
                    </a:lnTo>
                    <a:lnTo>
                      <a:pt x="1339144" y="1947097"/>
                    </a:lnTo>
                    <a:lnTo>
                      <a:pt x="1341524" y="1944187"/>
                    </a:lnTo>
                    <a:lnTo>
                      <a:pt x="1343639" y="1940748"/>
                    </a:lnTo>
                    <a:lnTo>
                      <a:pt x="1345755" y="1937309"/>
                    </a:lnTo>
                    <a:lnTo>
                      <a:pt x="1347606" y="1933605"/>
                    </a:lnTo>
                    <a:lnTo>
                      <a:pt x="1349457" y="1930166"/>
                    </a:lnTo>
                    <a:lnTo>
                      <a:pt x="1350779" y="1926463"/>
                    </a:lnTo>
                    <a:lnTo>
                      <a:pt x="1352101" y="1922759"/>
                    </a:lnTo>
                    <a:lnTo>
                      <a:pt x="1353159" y="1918791"/>
                    </a:lnTo>
                    <a:lnTo>
                      <a:pt x="1354217" y="1915087"/>
                    </a:lnTo>
                    <a:lnTo>
                      <a:pt x="1354746" y="1911119"/>
                    </a:lnTo>
                    <a:lnTo>
                      <a:pt x="1355275" y="1906887"/>
                    </a:lnTo>
                    <a:lnTo>
                      <a:pt x="1355539" y="1902918"/>
                    </a:lnTo>
                    <a:lnTo>
                      <a:pt x="1355804" y="1898686"/>
                    </a:lnTo>
                    <a:lnTo>
                      <a:pt x="1355804" y="1327749"/>
                    </a:lnTo>
                    <a:lnTo>
                      <a:pt x="1312492" y="1370013"/>
                    </a:lnTo>
                    <a:lnTo>
                      <a:pt x="1031875" y="1095852"/>
                    </a:lnTo>
                    <a:lnTo>
                      <a:pt x="1355804" y="779295"/>
                    </a:lnTo>
                    <a:lnTo>
                      <a:pt x="1355804" y="633378"/>
                    </a:lnTo>
                    <a:lnTo>
                      <a:pt x="1355539" y="629146"/>
                    </a:lnTo>
                    <a:lnTo>
                      <a:pt x="1355275" y="624913"/>
                    </a:lnTo>
                    <a:lnTo>
                      <a:pt x="1354746" y="620945"/>
                    </a:lnTo>
                    <a:lnTo>
                      <a:pt x="1354217" y="616977"/>
                    </a:lnTo>
                    <a:lnTo>
                      <a:pt x="1353159" y="613009"/>
                    </a:lnTo>
                    <a:lnTo>
                      <a:pt x="1352101" y="609041"/>
                    </a:lnTo>
                    <a:lnTo>
                      <a:pt x="1350779" y="605601"/>
                    </a:lnTo>
                    <a:lnTo>
                      <a:pt x="1349457" y="601633"/>
                    </a:lnTo>
                    <a:lnTo>
                      <a:pt x="1347606" y="598194"/>
                    </a:lnTo>
                    <a:lnTo>
                      <a:pt x="1345755" y="594491"/>
                    </a:lnTo>
                    <a:lnTo>
                      <a:pt x="1343639" y="591316"/>
                    </a:lnTo>
                    <a:lnTo>
                      <a:pt x="1341524" y="588142"/>
                    </a:lnTo>
                    <a:lnTo>
                      <a:pt x="1339144" y="584703"/>
                    </a:lnTo>
                    <a:lnTo>
                      <a:pt x="1336764" y="581793"/>
                    </a:lnTo>
                    <a:lnTo>
                      <a:pt x="1334119" y="578883"/>
                    </a:lnTo>
                    <a:lnTo>
                      <a:pt x="1331475" y="575708"/>
                    </a:lnTo>
                    <a:lnTo>
                      <a:pt x="1328566" y="573063"/>
                    </a:lnTo>
                    <a:lnTo>
                      <a:pt x="1325657" y="570682"/>
                    </a:lnTo>
                    <a:lnTo>
                      <a:pt x="1322484" y="568301"/>
                    </a:lnTo>
                    <a:lnTo>
                      <a:pt x="1319310" y="565920"/>
                    </a:lnTo>
                    <a:lnTo>
                      <a:pt x="1315873" y="564068"/>
                    </a:lnTo>
                    <a:lnTo>
                      <a:pt x="1312435" y="561952"/>
                    </a:lnTo>
                    <a:lnTo>
                      <a:pt x="1308997" y="560100"/>
                    </a:lnTo>
                    <a:lnTo>
                      <a:pt x="1305030" y="558513"/>
                    </a:lnTo>
                    <a:lnTo>
                      <a:pt x="1301593" y="557190"/>
                    </a:lnTo>
                    <a:lnTo>
                      <a:pt x="1297626" y="555867"/>
                    </a:lnTo>
                    <a:lnTo>
                      <a:pt x="1293395" y="554809"/>
                    </a:lnTo>
                    <a:lnTo>
                      <a:pt x="1289693" y="553751"/>
                    </a:lnTo>
                    <a:lnTo>
                      <a:pt x="1285461" y="553222"/>
                    </a:lnTo>
                    <a:lnTo>
                      <a:pt x="1281230" y="552693"/>
                    </a:lnTo>
                    <a:lnTo>
                      <a:pt x="1276999" y="552428"/>
                    </a:lnTo>
                    <a:lnTo>
                      <a:pt x="1273033" y="552164"/>
                    </a:lnTo>
                    <a:lnTo>
                      <a:pt x="230859" y="552164"/>
                    </a:lnTo>
                    <a:close/>
                    <a:moveTo>
                      <a:pt x="1950691" y="197947"/>
                    </a:moveTo>
                    <a:lnTo>
                      <a:pt x="2231837" y="472902"/>
                    </a:lnTo>
                    <a:lnTo>
                      <a:pt x="1503363" y="1183758"/>
                    </a:lnTo>
                    <a:lnTo>
                      <a:pt x="1503363" y="1898686"/>
                    </a:lnTo>
                    <a:lnTo>
                      <a:pt x="1503099" y="1910326"/>
                    </a:lnTo>
                    <a:lnTo>
                      <a:pt x="1502305" y="1921701"/>
                    </a:lnTo>
                    <a:lnTo>
                      <a:pt x="1500719" y="1933076"/>
                    </a:lnTo>
                    <a:lnTo>
                      <a:pt x="1498603" y="1944187"/>
                    </a:lnTo>
                    <a:lnTo>
                      <a:pt x="1495959" y="1955033"/>
                    </a:lnTo>
                    <a:lnTo>
                      <a:pt x="1493050" y="1965880"/>
                    </a:lnTo>
                    <a:lnTo>
                      <a:pt x="1489348" y="1976197"/>
                    </a:lnTo>
                    <a:lnTo>
                      <a:pt x="1485381" y="1986249"/>
                    </a:lnTo>
                    <a:lnTo>
                      <a:pt x="1480621" y="1996567"/>
                    </a:lnTo>
                    <a:lnTo>
                      <a:pt x="1475332" y="2006090"/>
                    </a:lnTo>
                    <a:lnTo>
                      <a:pt x="1469779" y="2015614"/>
                    </a:lnTo>
                    <a:lnTo>
                      <a:pt x="1463961" y="2024873"/>
                    </a:lnTo>
                    <a:lnTo>
                      <a:pt x="1457614" y="2033338"/>
                    </a:lnTo>
                    <a:lnTo>
                      <a:pt x="1450739" y="2042068"/>
                    </a:lnTo>
                    <a:lnTo>
                      <a:pt x="1443334" y="2050004"/>
                    </a:lnTo>
                    <a:lnTo>
                      <a:pt x="1435930" y="2057940"/>
                    </a:lnTo>
                    <a:lnTo>
                      <a:pt x="1427997" y="2065612"/>
                    </a:lnTo>
                    <a:lnTo>
                      <a:pt x="1419535" y="2072755"/>
                    </a:lnTo>
                    <a:lnTo>
                      <a:pt x="1410543" y="2079104"/>
                    </a:lnTo>
                    <a:lnTo>
                      <a:pt x="1401817" y="2085453"/>
                    </a:lnTo>
                    <a:lnTo>
                      <a:pt x="1392561" y="2091273"/>
                    </a:lnTo>
                    <a:lnTo>
                      <a:pt x="1382777" y="2096828"/>
                    </a:lnTo>
                    <a:lnTo>
                      <a:pt x="1372992" y="2101855"/>
                    </a:lnTo>
                    <a:lnTo>
                      <a:pt x="1362415" y="2106352"/>
                    </a:lnTo>
                    <a:lnTo>
                      <a:pt x="1352101" y="2110320"/>
                    </a:lnTo>
                    <a:lnTo>
                      <a:pt x="1341259" y="2114024"/>
                    </a:lnTo>
                    <a:lnTo>
                      <a:pt x="1330417" y="2116934"/>
                    </a:lnTo>
                    <a:lnTo>
                      <a:pt x="1319310" y="2119314"/>
                    </a:lnTo>
                    <a:lnTo>
                      <a:pt x="1307939" y="2121431"/>
                    </a:lnTo>
                    <a:lnTo>
                      <a:pt x="1296304" y="2123018"/>
                    </a:lnTo>
                    <a:lnTo>
                      <a:pt x="1284933" y="2123812"/>
                    </a:lnTo>
                    <a:lnTo>
                      <a:pt x="1273033" y="2124076"/>
                    </a:lnTo>
                    <a:lnTo>
                      <a:pt x="230859" y="2124076"/>
                    </a:lnTo>
                    <a:lnTo>
                      <a:pt x="218959" y="2123812"/>
                    </a:lnTo>
                    <a:lnTo>
                      <a:pt x="207059" y="2123018"/>
                    </a:lnTo>
                    <a:lnTo>
                      <a:pt x="195688" y="2121431"/>
                    </a:lnTo>
                    <a:lnTo>
                      <a:pt x="184582" y="2119314"/>
                    </a:lnTo>
                    <a:lnTo>
                      <a:pt x="173211" y="2116934"/>
                    </a:lnTo>
                    <a:lnTo>
                      <a:pt x="162104" y="2114024"/>
                    </a:lnTo>
                    <a:lnTo>
                      <a:pt x="151526" y="2110320"/>
                    </a:lnTo>
                    <a:lnTo>
                      <a:pt x="140948" y="2106352"/>
                    </a:lnTo>
                    <a:lnTo>
                      <a:pt x="130900" y="2101855"/>
                    </a:lnTo>
                    <a:lnTo>
                      <a:pt x="120851" y="2096828"/>
                    </a:lnTo>
                    <a:lnTo>
                      <a:pt x="111331" y="2091273"/>
                    </a:lnTo>
                    <a:lnTo>
                      <a:pt x="101811" y="2085453"/>
                    </a:lnTo>
                    <a:lnTo>
                      <a:pt x="92820" y="2079104"/>
                    </a:lnTo>
                    <a:lnTo>
                      <a:pt x="84357" y="2072755"/>
                    </a:lnTo>
                    <a:lnTo>
                      <a:pt x="75895" y="2065612"/>
                    </a:lnTo>
                    <a:lnTo>
                      <a:pt x="67962" y="2057940"/>
                    </a:lnTo>
                    <a:lnTo>
                      <a:pt x="60293" y="2050004"/>
                    </a:lnTo>
                    <a:lnTo>
                      <a:pt x="53153" y="2042068"/>
                    </a:lnTo>
                    <a:lnTo>
                      <a:pt x="46278" y="2033338"/>
                    </a:lnTo>
                    <a:lnTo>
                      <a:pt x="39666" y="2024873"/>
                    </a:lnTo>
                    <a:lnTo>
                      <a:pt x="33584" y="2015614"/>
                    </a:lnTo>
                    <a:lnTo>
                      <a:pt x="28031" y="2006090"/>
                    </a:lnTo>
                    <a:lnTo>
                      <a:pt x="23006" y="1996567"/>
                    </a:lnTo>
                    <a:lnTo>
                      <a:pt x="18511" y="1986249"/>
                    </a:lnTo>
                    <a:lnTo>
                      <a:pt x="14280" y="1976197"/>
                    </a:lnTo>
                    <a:lnTo>
                      <a:pt x="10578" y="1965880"/>
                    </a:lnTo>
                    <a:lnTo>
                      <a:pt x="7669" y="1955033"/>
                    </a:lnTo>
                    <a:lnTo>
                      <a:pt x="4760" y="1944187"/>
                    </a:lnTo>
                    <a:lnTo>
                      <a:pt x="2909" y="1933076"/>
                    </a:lnTo>
                    <a:lnTo>
                      <a:pt x="1322" y="1921701"/>
                    </a:lnTo>
                    <a:lnTo>
                      <a:pt x="529" y="1910326"/>
                    </a:lnTo>
                    <a:lnTo>
                      <a:pt x="0" y="1898686"/>
                    </a:lnTo>
                    <a:lnTo>
                      <a:pt x="0" y="633378"/>
                    </a:lnTo>
                    <a:lnTo>
                      <a:pt x="529" y="621739"/>
                    </a:lnTo>
                    <a:lnTo>
                      <a:pt x="1322" y="610363"/>
                    </a:lnTo>
                    <a:lnTo>
                      <a:pt x="2909" y="598988"/>
                    </a:lnTo>
                    <a:lnTo>
                      <a:pt x="4760" y="587613"/>
                    </a:lnTo>
                    <a:lnTo>
                      <a:pt x="7669" y="577031"/>
                    </a:lnTo>
                    <a:lnTo>
                      <a:pt x="10578" y="566449"/>
                    </a:lnTo>
                    <a:lnTo>
                      <a:pt x="14280" y="555867"/>
                    </a:lnTo>
                    <a:lnTo>
                      <a:pt x="18511" y="545550"/>
                    </a:lnTo>
                    <a:lnTo>
                      <a:pt x="23006" y="535762"/>
                    </a:lnTo>
                    <a:lnTo>
                      <a:pt x="28031" y="525974"/>
                    </a:lnTo>
                    <a:lnTo>
                      <a:pt x="33584" y="516451"/>
                    </a:lnTo>
                    <a:lnTo>
                      <a:pt x="39666" y="507456"/>
                    </a:lnTo>
                    <a:lnTo>
                      <a:pt x="46278" y="498462"/>
                    </a:lnTo>
                    <a:lnTo>
                      <a:pt x="53153" y="489996"/>
                    </a:lnTo>
                    <a:lnTo>
                      <a:pt x="60293" y="481795"/>
                    </a:lnTo>
                    <a:lnTo>
                      <a:pt x="67962" y="474124"/>
                    </a:lnTo>
                    <a:lnTo>
                      <a:pt x="75895" y="466717"/>
                    </a:lnTo>
                    <a:lnTo>
                      <a:pt x="84357" y="459574"/>
                    </a:lnTo>
                    <a:lnTo>
                      <a:pt x="92820" y="452696"/>
                    </a:lnTo>
                    <a:lnTo>
                      <a:pt x="101811" y="446347"/>
                    </a:lnTo>
                    <a:lnTo>
                      <a:pt x="111331" y="440527"/>
                    </a:lnTo>
                    <a:lnTo>
                      <a:pt x="120851" y="435236"/>
                    </a:lnTo>
                    <a:lnTo>
                      <a:pt x="130900" y="430474"/>
                    </a:lnTo>
                    <a:lnTo>
                      <a:pt x="140948" y="425712"/>
                    </a:lnTo>
                    <a:lnTo>
                      <a:pt x="151526" y="421744"/>
                    </a:lnTo>
                    <a:lnTo>
                      <a:pt x="162104" y="418305"/>
                    </a:lnTo>
                    <a:lnTo>
                      <a:pt x="173211" y="415131"/>
                    </a:lnTo>
                    <a:lnTo>
                      <a:pt x="184582" y="412485"/>
                    </a:lnTo>
                    <a:lnTo>
                      <a:pt x="195688" y="410634"/>
                    </a:lnTo>
                    <a:lnTo>
                      <a:pt x="207059" y="409311"/>
                    </a:lnTo>
                    <a:lnTo>
                      <a:pt x="218959" y="408253"/>
                    </a:lnTo>
                    <a:lnTo>
                      <a:pt x="230859" y="407988"/>
                    </a:lnTo>
                    <a:lnTo>
                      <a:pt x="1273033" y="407988"/>
                    </a:lnTo>
                    <a:lnTo>
                      <a:pt x="1284933" y="408253"/>
                    </a:lnTo>
                    <a:lnTo>
                      <a:pt x="1296304" y="409311"/>
                    </a:lnTo>
                    <a:lnTo>
                      <a:pt x="1307939" y="410369"/>
                    </a:lnTo>
                    <a:lnTo>
                      <a:pt x="1319310" y="412485"/>
                    </a:lnTo>
                    <a:lnTo>
                      <a:pt x="1330417" y="415131"/>
                    </a:lnTo>
                    <a:lnTo>
                      <a:pt x="1341259" y="418305"/>
                    </a:lnTo>
                    <a:lnTo>
                      <a:pt x="1352101" y="421744"/>
                    </a:lnTo>
                    <a:lnTo>
                      <a:pt x="1362415" y="425712"/>
                    </a:lnTo>
                    <a:lnTo>
                      <a:pt x="1372992" y="430210"/>
                    </a:lnTo>
                    <a:lnTo>
                      <a:pt x="1382777" y="435236"/>
                    </a:lnTo>
                    <a:lnTo>
                      <a:pt x="1392561" y="440527"/>
                    </a:lnTo>
                    <a:lnTo>
                      <a:pt x="1401817" y="446347"/>
                    </a:lnTo>
                    <a:lnTo>
                      <a:pt x="1410543" y="452696"/>
                    </a:lnTo>
                    <a:lnTo>
                      <a:pt x="1419535" y="459574"/>
                    </a:lnTo>
                    <a:lnTo>
                      <a:pt x="1427997" y="466452"/>
                    </a:lnTo>
                    <a:lnTo>
                      <a:pt x="1435930" y="473859"/>
                    </a:lnTo>
                    <a:lnTo>
                      <a:pt x="1443334" y="481795"/>
                    </a:lnTo>
                    <a:lnTo>
                      <a:pt x="1450739" y="489996"/>
                    </a:lnTo>
                    <a:lnTo>
                      <a:pt x="1457614" y="498462"/>
                    </a:lnTo>
                    <a:lnTo>
                      <a:pt x="1463961" y="507456"/>
                    </a:lnTo>
                    <a:lnTo>
                      <a:pt x="1469779" y="516451"/>
                    </a:lnTo>
                    <a:lnTo>
                      <a:pt x="1475332" y="525974"/>
                    </a:lnTo>
                    <a:lnTo>
                      <a:pt x="1480621" y="535762"/>
                    </a:lnTo>
                    <a:lnTo>
                      <a:pt x="1485381" y="545550"/>
                    </a:lnTo>
                    <a:lnTo>
                      <a:pt x="1489348" y="555867"/>
                    </a:lnTo>
                    <a:lnTo>
                      <a:pt x="1493050" y="566449"/>
                    </a:lnTo>
                    <a:lnTo>
                      <a:pt x="1495959" y="577031"/>
                    </a:lnTo>
                    <a:lnTo>
                      <a:pt x="1498603" y="587613"/>
                    </a:lnTo>
                    <a:lnTo>
                      <a:pt x="1500719" y="598988"/>
                    </a:lnTo>
                    <a:lnTo>
                      <a:pt x="1502305" y="610363"/>
                    </a:lnTo>
                    <a:lnTo>
                      <a:pt x="1503099" y="621739"/>
                    </a:lnTo>
                    <a:lnTo>
                      <a:pt x="1503363" y="633378"/>
                    </a:lnTo>
                    <a:lnTo>
                      <a:pt x="1503363" y="635094"/>
                    </a:lnTo>
                    <a:lnTo>
                      <a:pt x="1950691" y="197947"/>
                    </a:lnTo>
                    <a:close/>
                    <a:moveTo>
                      <a:pt x="2235011" y="0"/>
                    </a:moveTo>
                    <a:lnTo>
                      <a:pt x="2244532" y="265"/>
                    </a:lnTo>
                    <a:lnTo>
                      <a:pt x="2254054" y="794"/>
                    </a:lnTo>
                    <a:lnTo>
                      <a:pt x="2263575" y="2117"/>
                    </a:lnTo>
                    <a:lnTo>
                      <a:pt x="2272832" y="3440"/>
                    </a:lnTo>
                    <a:lnTo>
                      <a:pt x="2282354" y="5557"/>
                    </a:lnTo>
                    <a:lnTo>
                      <a:pt x="2291611" y="7939"/>
                    </a:lnTo>
                    <a:lnTo>
                      <a:pt x="2300867" y="11115"/>
                    </a:lnTo>
                    <a:lnTo>
                      <a:pt x="2309860" y="14290"/>
                    </a:lnTo>
                    <a:lnTo>
                      <a:pt x="2318588" y="18260"/>
                    </a:lnTo>
                    <a:lnTo>
                      <a:pt x="2327316" y="22229"/>
                    </a:lnTo>
                    <a:lnTo>
                      <a:pt x="2336044" y="26728"/>
                    </a:lnTo>
                    <a:lnTo>
                      <a:pt x="2344243" y="32021"/>
                    </a:lnTo>
                    <a:lnTo>
                      <a:pt x="2352442" y="37578"/>
                    </a:lnTo>
                    <a:lnTo>
                      <a:pt x="2360376" y="43400"/>
                    </a:lnTo>
                    <a:lnTo>
                      <a:pt x="2368046" y="50016"/>
                    </a:lnTo>
                    <a:lnTo>
                      <a:pt x="2375187" y="56897"/>
                    </a:lnTo>
                    <a:lnTo>
                      <a:pt x="2382328" y="64042"/>
                    </a:lnTo>
                    <a:lnTo>
                      <a:pt x="2388940" y="71451"/>
                    </a:lnTo>
                    <a:lnTo>
                      <a:pt x="2395024" y="79126"/>
                    </a:lnTo>
                    <a:lnTo>
                      <a:pt x="2400842" y="87065"/>
                    </a:lnTo>
                    <a:lnTo>
                      <a:pt x="2406132" y="95533"/>
                    </a:lnTo>
                    <a:lnTo>
                      <a:pt x="2410893" y="103737"/>
                    </a:lnTo>
                    <a:lnTo>
                      <a:pt x="2415124" y="112205"/>
                    </a:lnTo>
                    <a:lnTo>
                      <a:pt x="2418827" y="120938"/>
                    </a:lnTo>
                    <a:lnTo>
                      <a:pt x="2422265" y="129671"/>
                    </a:lnTo>
                    <a:lnTo>
                      <a:pt x="2425175" y="138669"/>
                    </a:lnTo>
                    <a:lnTo>
                      <a:pt x="2427820" y="147666"/>
                    </a:lnTo>
                    <a:lnTo>
                      <a:pt x="2429935" y="156928"/>
                    </a:lnTo>
                    <a:lnTo>
                      <a:pt x="2431522" y="165926"/>
                    </a:lnTo>
                    <a:lnTo>
                      <a:pt x="2432580" y="175188"/>
                    </a:lnTo>
                    <a:lnTo>
                      <a:pt x="2433109" y="184450"/>
                    </a:lnTo>
                    <a:lnTo>
                      <a:pt x="2433638" y="193713"/>
                    </a:lnTo>
                    <a:lnTo>
                      <a:pt x="2433109" y="203239"/>
                    </a:lnTo>
                    <a:lnTo>
                      <a:pt x="2432580" y="212502"/>
                    </a:lnTo>
                    <a:lnTo>
                      <a:pt x="2431522" y="221764"/>
                    </a:lnTo>
                    <a:lnTo>
                      <a:pt x="2429935" y="231026"/>
                    </a:lnTo>
                    <a:lnTo>
                      <a:pt x="2427820" y="240024"/>
                    </a:lnTo>
                    <a:lnTo>
                      <a:pt x="2425175" y="249021"/>
                    </a:lnTo>
                    <a:lnTo>
                      <a:pt x="2422265" y="258019"/>
                    </a:lnTo>
                    <a:lnTo>
                      <a:pt x="2418827" y="267016"/>
                    </a:lnTo>
                    <a:lnTo>
                      <a:pt x="2415124" y="275485"/>
                    </a:lnTo>
                    <a:lnTo>
                      <a:pt x="2410893" y="283953"/>
                    </a:lnTo>
                    <a:lnTo>
                      <a:pt x="2406132" y="292157"/>
                    </a:lnTo>
                    <a:lnTo>
                      <a:pt x="2400842" y="300625"/>
                    </a:lnTo>
                    <a:lnTo>
                      <a:pt x="2395024" y="308564"/>
                    </a:lnTo>
                    <a:lnTo>
                      <a:pt x="2388940" y="316238"/>
                    </a:lnTo>
                    <a:lnTo>
                      <a:pt x="2382328" y="323648"/>
                    </a:lnTo>
                    <a:lnTo>
                      <a:pt x="2375187" y="330793"/>
                    </a:lnTo>
                    <a:lnTo>
                      <a:pt x="2295842" y="408596"/>
                    </a:lnTo>
                    <a:lnTo>
                      <a:pt x="2015490" y="134434"/>
                    </a:lnTo>
                    <a:lnTo>
                      <a:pt x="2095099" y="56897"/>
                    </a:lnTo>
                    <a:lnTo>
                      <a:pt x="2102505" y="50016"/>
                    </a:lnTo>
                    <a:lnTo>
                      <a:pt x="2110175" y="43400"/>
                    </a:lnTo>
                    <a:lnTo>
                      <a:pt x="2117845" y="37578"/>
                    </a:lnTo>
                    <a:lnTo>
                      <a:pt x="2126044" y="32021"/>
                    </a:lnTo>
                    <a:lnTo>
                      <a:pt x="2134507" y="26728"/>
                    </a:lnTo>
                    <a:lnTo>
                      <a:pt x="2142971" y="22229"/>
                    </a:lnTo>
                    <a:lnTo>
                      <a:pt x="2151963" y="18260"/>
                    </a:lnTo>
                    <a:lnTo>
                      <a:pt x="2160427" y="14290"/>
                    </a:lnTo>
                    <a:lnTo>
                      <a:pt x="2169684" y="11115"/>
                    </a:lnTo>
                    <a:lnTo>
                      <a:pt x="2178676" y="7939"/>
                    </a:lnTo>
                    <a:lnTo>
                      <a:pt x="2187933" y="5557"/>
                    </a:lnTo>
                    <a:lnTo>
                      <a:pt x="2197454" y="3440"/>
                    </a:lnTo>
                    <a:lnTo>
                      <a:pt x="2206447" y="2117"/>
                    </a:lnTo>
                    <a:lnTo>
                      <a:pt x="2215968" y="794"/>
                    </a:lnTo>
                    <a:lnTo>
                      <a:pt x="2225490" y="265"/>
                    </a:lnTo>
                    <a:lnTo>
                      <a:pt x="223501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>
                <a:normAutofit/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88" name="KSO_Shape"/>
              <p:cNvSpPr/>
              <p:nvPr>
                <p:custDataLst>
                  <p:tags r:id="rId2"/>
                </p:custDataLst>
              </p:nvPr>
            </p:nvSpPr>
            <p:spPr bwMode="auto">
              <a:xfrm>
                <a:off x="4877493" y="3321051"/>
                <a:ext cx="703363" cy="615950"/>
              </a:xfrm>
              <a:custGeom>
                <a:avLst/>
                <a:gdLst>
                  <a:gd name="T0" fmla="*/ 979217 w 2433638"/>
                  <a:gd name="T1" fmla="*/ 1098870 h 2124076"/>
                  <a:gd name="T2" fmla="*/ 173881 w 2433638"/>
                  <a:gd name="T3" fmla="*/ 432901 h 2124076"/>
                  <a:gd name="T4" fmla="*/ 155458 w 2433638"/>
                  <a:gd name="T5" fmla="*/ 437460 h 2124076"/>
                  <a:gd name="T6" fmla="*/ 139312 w 2433638"/>
                  <a:gd name="T7" fmla="*/ 446991 h 2124076"/>
                  <a:gd name="T8" fmla="*/ 126684 w 2433638"/>
                  <a:gd name="T9" fmla="*/ 460667 h 2124076"/>
                  <a:gd name="T10" fmla="*/ 118611 w 2433638"/>
                  <a:gd name="T11" fmla="*/ 477036 h 2124076"/>
                  <a:gd name="T12" fmla="*/ 115713 w 2433638"/>
                  <a:gd name="T13" fmla="*/ 496099 h 2124076"/>
                  <a:gd name="T14" fmla="*/ 117576 w 2433638"/>
                  <a:gd name="T15" fmla="*/ 1502909 h 2124076"/>
                  <a:gd name="T16" fmla="*/ 125029 w 2433638"/>
                  <a:gd name="T17" fmla="*/ 1520107 h 2124076"/>
                  <a:gd name="T18" fmla="*/ 137035 w 2433638"/>
                  <a:gd name="T19" fmla="*/ 1534197 h 2124076"/>
                  <a:gd name="T20" fmla="*/ 152560 w 2433638"/>
                  <a:gd name="T21" fmla="*/ 1544350 h 2124076"/>
                  <a:gd name="T22" fmla="*/ 170776 w 2433638"/>
                  <a:gd name="T23" fmla="*/ 1549944 h 2124076"/>
                  <a:gd name="T24" fmla="*/ 1002920 w 2433638"/>
                  <a:gd name="T25" fmla="*/ 1550566 h 2124076"/>
                  <a:gd name="T26" fmla="*/ 1021550 w 2433638"/>
                  <a:gd name="T27" fmla="*/ 1545800 h 2124076"/>
                  <a:gd name="T28" fmla="*/ 1037696 w 2433638"/>
                  <a:gd name="T29" fmla="*/ 1536269 h 2124076"/>
                  <a:gd name="T30" fmla="*/ 1050116 w 2433638"/>
                  <a:gd name="T31" fmla="*/ 1522800 h 2124076"/>
                  <a:gd name="T32" fmla="*/ 1058396 w 2433638"/>
                  <a:gd name="T33" fmla="*/ 1506017 h 2124076"/>
                  <a:gd name="T34" fmla="*/ 1061294 w 2433638"/>
                  <a:gd name="T35" fmla="*/ 1487161 h 2124076"/>
                  <a:gd name="T36" fmla="*/ 1061087 w 2433638"/>
                  <a:gd name="T37" fmla="*/ 492784 h 2124076"/>
                  <a:gd name="T38" fmla="*/ 1057361 w 2433638"/>
                  <a:gd name="T39" fmla="*/ 474342 h 2124076"/>
                  <a:gd name="T40" fmla="*/ 1048253 w 2433638"/>
                  <a:gd name="T41" fmla="*/ 457973 h 2124076"/>
                  <a:gd name="T42" fmla="*/ 1035212 w 2433638"/>
                  <a:gd name="T43" fmla="*/ 445126 h 2124076"/>
                  <a:gd name="T44" fmla="*/ 1018859 w 2433638"/>
                  <a:gd name="T45" fmla="*/ 436424 h 2124076"/>
                  <a:gd name="T46" fmla="*/ 999608 w 2433638"/>
                  <a:gd name="T47" fmla="*/ 432694 h 2124076"/>
                  <a:gd name="T48" fmla="*/ 1176801 w 2433638"/>
                  <a:gd name="T49" fmla="*/ 1487161 h 2124076"/>
                  <a:gd name="T50" fmla="*/ 1168728 w 2433638"/>
                  <a:gd name="T51" fmla="*/ 1539792 h 2124076"/>
                  <a:gd name="T52" fmla="*/ 1145957 w 2433638"/>
                  <a:gd name="T53" fmla="*/ 1585998 h 2124076"/>
                  <a:gd name="T54" fmla="*/ 1111182 w 2433638"/>
                  <a:gd name="T55" fmla="*/ 1623502 h 2124076"/>
                  <a:gd name="T56" fmla="*/ 1066469 w 2433638"/>
                  <a:gd name="T57" fmla="*/ 1649818 h 2124076"/>
                  <a:gd name="T58" fmla="*/ 1014719 w 2433638"/>
                  <a:gd name="T59" fmla="*/ 1662871 h 2124076"/>
                  <a:gd name="T60" fmla="*/ 153180 w 2433638"/>
                  <a:gd name="T61" fmla="*/ 1661628 h 2124076"/>
                  <a:gd name="T62" fmla="*/ 102466 w 2433638"/>
                  <a:gd name="T63" fmla="*/ 1646295 h 2124076"/>
                  <a:gd name="T64" fmla="*/ 59409 w 2433638"/>
                  <a:gd name="T65" fmla="*/ 1617908 h 2124076"/>
                  <a:gd name="T66" fmla="*/ 26289 w 2433638"/>
                  <a:gd name="T67" fmla="*/ 1578746 h 2124076"/>
                  <a:gd name="T68" fmla="*/ 6003 w 2433638"/>
                  <a:gd name="T69" fmla="*/ 1531296 h 2124076"/>
                  <a:gd name="T70" fmla="*/ 0 w 2433638"/>
                  <a:gd name="T71" fmla="*/ 496099 h 2124076"/>
                  <a:gd name="T72" fmla="*/ 8280 w 2433638"/>
                  <a:gd name="T73" fmla="*/ 443676 h 2124076"/>
                  <a:gd name="T74" fmla="*/ 31050 w 2433638"/>
                  <a:gd name="T75" fmla="*/ 397469 h 2124076"/>
                  <a:gd name="T76" fmla="*/ 66033 w 2433638"/>
                  <a:gd name="T77" fmla="*/ 359965 h 2124076"/>
                  <a:gd name="T78" fmla="*/ 110331 w 2433638"/>
                  <a:gd name="T79" fmla="*/ 333442 h 2124076"/>
                  <a:gd name="T80" fmla="*/ 162081 w 2433638"/>
                  <a:gd name="T81" fmla="*/ 320596 h 2124076"/>
                  <a:gd name="T82" fmla="*/ 1023827 w 2433638"/>
                  <a:gd name="T83" fmla="*/ 321425 h 2124076"/>
                  <a:gd name="T84" fmla="*/ 1074749 w 2433638"/>
                  <a:gd name="T85" fmla="*/ 336966 h 2124076"/>
                  <a:gd name="T86" fmla="*/ 1117806 w 2433638"/>
                  <a:gd name="T87" fmla="*/ 365352 h 2124076"/>
                  <a:gd name="T88" fmla="*/ 1150512 w 2433638"/>
                  <a:gd name="T89" fmla="*/ 404514 h 2124076"/>
                  <a:gd name="T90" fmla="*/ 1171005 w 2433638"/>
                  <a:gd name="T91" fmla="*/ 451964 h 2124076"/>
                  <a:gd name="T92" fmla="*/ 1176801 w 2433638"/>
                  <a:gd name="T93" fmla="*/ 497443 h 2124076"/>
                  <a:gd name="T94" fmla="*/ 1779124 w 2433638"/>
                  <a:gd name="T95" fmla="*/ 2694 h 2124076"/>
                  <a:gd name="T96" fmla="*/ 1821773 w 2433638"/>
                  <a:gd name="T97" fmla="*/ 17411 h 2124076"/>
                  <a:gd name="T98" fmla="*/ 1859246 w 2433638"/>
                  <a:gd name="T99" fmla="*/ 44565 h 2124076"/>
                  <a:gd name="T100" fmla="*/ 1887196 w 2433638"/>
                  <a:gd name="T101" fmla="*/ 81253 h 2124076"/>
                  <a:gd name="T102" fmla="*/ 1902101 w 2433638"/>
                  <a:gd name="T103" fmla="*/ 122915 h 2124076"/>
                  <a:gd name="T104" fmla="*/ 1904172 w 2433638"/>
                  <a:gd name="T105" fmla="*/ 166444 h 2124076"/>
                  <a:gd name="T106" fmla="*/ 1893406 w 2433638"/>
                  <a:gd name="T107" fmla="*/ 209142 h 2124076"/>
                  <a:gd name="T108" fmla="*/ 1870011 w 2433638"/>
                  <a:gd name="T109" fmla="*/ 247696 h 2124076"/>
                  <a:gd name="T110" fmla="*/ 1645796 w 2433638"/>
                  <a:gd name="T111" fmla="*/ 39175 h 2124076"/>
                  <a:gd name="T112" fmla="*/ 1684511 w 2433638"/>
                  <a:gd name="T113" fmla="*/ 14302 h 2124076"/>
                  <a:gd name="T114" fmla="*/ 1727160 w 2433638"/>
                  <a:gd name="T115" fmla="*/ 1658 h 212407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2433638" h="2124076">
                    <a:moveTo>
                      <a:pt x="713371" y="1577975"/>
                    </a:moveTo>
                    <a:lnTo>
                      <a:pt x="804863" y="1667192"/>
                    </a:lnTo>
                    <a:lnTo>
                      <a:pt x="574675" y="1801813"/>
                    </a:lnTo>
                    <a:lnTo>
                      <a:pt x="713371" y="1577975"/>
                    </a:lnTo>
                    <a:close/>
                    <a:moveTo>
                      <a:pt x="994071" y="1152525"/>
                    </a:moveTo>
                    <a:lnTo>
                      <a:pt x="1250950" y="1402947"/>
                    </a:lnTo>
                    <a:lnTo>
                      <a:pt x="852445" y="1631950"/>
                    </a:lnTo>
                    <a:lnTo>
                      <a:pt x="757237" y="1538868"/>
                    </a:lnTo>
                    <a:lnTo>
                      <a:pt x="994071" y="1152525"/>
                    </a:lnTo>
                    <a:close/>
                    <a:moveTo>
                      <a:pt x="230859" y="552164"/>
                    </a:moveTo>
                    <a:lnTo>
                      <a:pt x="226364" y="552428"/>
                    </a:lnTo>
                    <a:lnTo>
                      <a:pt x="222133" y="552693"/>
                    </a:lnTo>
                    <a:lnTo>
                      <a:pt x="218166" y="553222"/>
                    </a:lnTo>
                    <a:lnTo>
                      <a:pt x="213935" y="553751"/>
                    </a:lnTo>
                    <a:lnTo>
                      <a:pt x="209968" y="554809"/>
                    </a:lnTo>
                    <a:lnTo>
                      <a:pt x="206266" y="555867"/>
                    </a:lnTo>
                    <a:lnTo>
                      <a:pt x="202299" y="557190"/>
                    </a:lnTo>
                    <a:lnTo>
                      <a:pt x="198597" y="558513"/>
                    </a:lnTo>
                    <a:lnTo>
                      <a:pt x="194895" y="560100"/>
                    </a:lnTo>
                    <a:lnTo>
                      <a:pt x="191457" y="561952"/>
                    </a:lnTo>
                    <a:lnTo>
                      <a:pt x="187755" y="564068"/>
                    </a:lnTo>
                    <a:lnTo>
                      <a:pt x="184582" y="565920"/>
                    </a:lnTo>
                    <a:lnTo>
                      <a:pt x="181144" y="568301"/>
                    </a:lnTo>
                    <a:lnTo>
                      <a:pt x="177971" y="570682"/>
                    </a:lnTo>
                    <a:lnTo>
                      <a:pt x="175062" y="573063"/>
                    </a:lnTo>
                    <a:lnTo>
                      <a:pt x="171888" y="575708"/>
                    </a:lnTo>
                    <a:lnTo>
                      <a:pt x="169244" y="578883"/>
                    </a:lnTo>
                    <a:lnTo>
                      <a:pt x="166599" y="581793"/>
                    </a:lnTo>
                    <a:lnTo>
                      <a:pt x="164219" y="584703"/>
                    </a:lnTo>
                    <a:lnTo>
                      <a:pt x="161839" y="588142"/>
                    </a:lnTo>
                    <a:lnTo>
                      <a:pt x="159724" y="591316"/>
                    </a:lnTo>
                    <a:lnTo>
                      <a:pt x="157608" y="594491"/>
                    </a:lnTo>
                    <a:lnTo>
                      <a:pt x="156022" y="598194"/>
                    </a:lnTo>
                    <a:lnTo>
                      <a:pt x="154435" y="601633"/>
                    </a:lnTo>
                    <a:lnTo>
                      <a:pt x="152848" y="605601"/>
                    </a:lnTo>
                    <a:lnTo>
                      <a:pt x="151526" y="609041"/>
                    </a:lnTo>
                    <a:lnTo>
                      <a:pt x="150204" y="613009"/>
                    </a:lnTo>
                    <a:lnTo>
                      <a:pt x="149411" y="616977"/>
                    </a:lnTo>
                    <a:lnTo>
                      <a:pt x="148882" y="620945"/>
                    </a:lnTo>
                    <a:lnTo>
                      <a:pt x="148088" y="624913"/>
                    </a:lnTo>
                    <a:lnTo>
                      <a:pt x="147824" y="629146"/>
                    </a:lnTo>
                    <a:lnTo>
                      <a:pt x="147824" y="633378"/>
                    </a:lnTo>
                    <a:lnTo>
                      <a:pt x="147824" y="1898686"/>
                    </a:lnTo>
                    <a:lnTo>
                      <a:pt x="147824" y="1902918"/>
                    </a:lnTo>
                    <a:lnTo>
                      <a:pt x="148088" y="1906887"/>
                    </a:lnTo>
                    <a:lnTo>
                      <a:pt x="148882" y="1911119"/>
                    </a:lnTo>
                    <a:lnTo>
                      <a:pt x="149411" y="1915087"/>
                    </a:lnTo>
                    <a:lnTo>
                      <a:pt x="150204" y="1918791"/>
                    </a:lnTo>
                    <a:lnTo>
                      <a:pt x="151526" y="1922759"/>
                    </a:lnTo>
                    <a:lnTo>
                      <a:pt x="152848" y="1926463"/>
                    </a:lnTo>
                    <a:lnTo>
                      <a:pt x="154435" y="1930166"/>
                    </a:lnTo>
                    <a:lnTo>
                      <a:pt x="156022" y="1933605"/>
                    </a:lnTo>
                    <a:lnTo>
                      <a:pt x="157608" y="1937309"/>
                    </a:lnTo>
                    <a:lnTo>
                      <a:pt x="159724" y="1940748"/>
                    </a:lnTo>
                    <a:lnTo>
                      <a:pt x="161839" y="1944187"/>
                    </a:lnTo>
                    <a:lnTo>
                      <a:pt x="164219" y="1947097"/>
                    </a:lnTo>
                    <a:lnTo>
                      <a:pt x="166599" y="1950272"/>
                    </a:lnTo>
                    <a:lnTo>
                      <a:pt x="169244" y="1953446"/>
                    </a:lnTo>
                    <a:lnTo>
                      <a:pt x="171888" y="1956091"/>
                    </a:lnTo>
                    <a:lnTo>
                      <a:pt x="175062" y="1958737"/>
                    </a:lnTo>
                    <a:lnTo>
                      <a:pt x="177971" y="1961382"/>
                    </a:lnTo>
                    <a:lnTo>
                      <a:pt x="181144" y="1963763"/>
                    </a:lnTo>
                    <a:lnTo>
                      <a:pt x="184582" y="1965880"/>
                    </a:lnTo>
                    <a:lnTo>
                      <a:pt x="187755" y="1967996"/>
                    </a:lnTo>
                    <a:lnTo>
                      <a:pt x="191457" y="1970112"/>
                    </a:lnTo>
                    <a:lnTo>
                      <a:pt x="194895" y="1971700"/>
                    </a:lnTo>
                    <a:lnTo>
                      <a:pt x="198597" y="1973551"/>
                    </a:lnTo>
                    <a:lnTo>
                      <a:pt x="202299" y="1974874"/>
                    </a:lnTo>
                    <a:lnTo>
                      <a:pt x="206266" y="1976197"/>
                    </a:lnTo>
                    <a:lnTo>
                      <a:pt x="209968" y="1977255"/>
                    </a:lnTo>
                    <a:lnTo>
                      <a:pt x="213935" y="1978049"/>
                    </a:lnTo>
                    <a:lnTo>
                      <a:pt x="218166" y="1978842"/>
                    </a:lnTo>
                    <a:lnTo>
                      <a:pt x="222133" y="1979636"/>
                    </a:lnTo>
                    <a:lnTo>
                      <a:pt x="226364" y="1979900"/>
                    </a:lnTo>
                    <a:lnTo>
                      <a:pt x="230859" y="1979900"/>
                    </a:lnTo>
                    <a:lnTo>
                      <a:pt x="1273033" y="1979900"/>
                    </a:lnTo>
                    <a:lnTo>
                      <a:pt x="1276999" y="1979900"/>
                    </a:lnTo>
                    <a:lnTo>
                      <a:pt x="1281230" y="1979636"/>
                    </a:lnTo>
                    <a:lnTo>
                      <a:pt x="1285461" y="1978842"/>
                    </a:lnTo>
                    <a:lnTo>
                      <a:pt x="1289693" y="1978049"/>
                    </a:lnTo>
                    <a:lnTo>
                      <a:pt x="1293395" y="1977255"/>
                    </a:lnTo>
                    <a:lnTo>
                      <a:pt x="1297626" y="1976197"/>
                    </a:lnTo>
                    <a:lnTo>
                      <a:pt x="1301593" y="1974874"/>
                    </a:lnTo>
                    <a:lnTo>
                      <a:pt x="1305030" y="1973551"/>
                    </a:lnTo>
                    <a:lnTo>
                      <a:pt x="1308997" y="1971700"/>
                    </a:lnTo>
                    <a:lnTo>
                      <a:pt x="1312435" y="1970112"/>
                    </a:lnTo>
                    <a:lnTo>
                      <a:pt x="1315873" y="1967996"/>
                    </a:lnTo>
                    <a:lnTo>
                      <a:pt x="1319310" y="1965880"/>
                    </a:lnTo>
                    <a:lnTo>
                      <a:pt x="1322484" y="1963763"/>
                    </a:lnTo>
                    <a:lnTo>
                      <a:pt x="1325657" y="1961382"/>
                    </a:lnTo>
                    <a:lnTo>
                      <a:pt x="1328566" y="1958737"/>
                    </a:lnTo>
                    <a:lnTo>
                      <a:pt x="1331475" y="1956091"/>
                    </a:lnTo>
                    <a:lnTo>
                      <a:pt x="1334119" y="1953446"/>
                    </a:lnTo>
                    <a:lnTo>
                      <a:pt x="1336764" y="1950272"/>
                    </a:lnTo>
                    <a:lnTo>
                      <a:pt x="1339144" y="1947097"/>
                    </a:lnTo>
                    <a:lnTo>
                      <a:pt x="1341524" y="1944187"/>
                    </a:lnTo>
                    <a:lnTo>
                      <a:pt x="1343639" y="1940748"/>
                    </a:lnTo>
                    <a:lnTo>
                      <a:pt x="1345755" y="1937309"/>
                    </a:lnTo>
                    <a:lnTo>
                      <a:pt x="1347606" y="1933605"/>
                    </a:lnTo>
                    <a:lnTo>
                      <a:pt x="1349457" y="1930166"/>
                    </a:lnTo>
                    <a:lnTo>
                      <a:pt x="1350779" y="1926463"/>
                    </a:lnTo>
                    <a:lnTo>
                      <a:pt x="1352101" y="1922759"/>
                    </a:lnTo>
                    <a:lnTo>
                      <a:pt x="1353159" y="1918791"/>
                    </a:lnTo>
                    <a:lnTo>
                      <a:pt x="1354217" y="1915087"/>
                    </a:lnTo>
                    <a:lnTo>
                      <a:pt x="1354746" y="1911119"/>
                    </a:lnTo>
                    <a:lnTo>
                      <a:pt x="1355275" y="1906887"/>
                    </a:lnTo>
                    <a:lnTo>
                      <a:pt x="1355539" y="1902918"/>
                    </a:lnTo>
                    <a:lnTo>
                      <a:pt x="1355804" y="1898686"/>
                    </a:lnTo>
                    <a:lnTo>
                      <a:pt x="1355804" y="1327749"/>
                    </a:lnTo>
                    <a:lnTo>
                      <a:pt x="1312492" y="1370013"/>
                    </a:lnTo>
                    <a:lnTo>
                      <a:pt x="1031875" y="1095852"/>
                    </a:lnTo>
                    <a:lnTo>
                      <a:pt x="1355804" y="779295"/>
                    </a:lnTo>
                    <a:lnTo>
                      <a:pt x="1355804" y="633378"/>
                    </a:lnTo>
                    <a:lnTo>
                      <a:pt x="1355539" y="629146"/>
                    </a:lnTo>
                    <a:lnTo>
                      <a:pt x="1355275" y="624913"/>
                    </a:lnTo>
                    <a:lnTo>
                      <a:pt x="1354746" y="620945"/>
                    </a:lnTo>
                    <a:lnTo>
                      <a:pt x="1354217" y="616977"/>
                    </a:lnTo>
                    <a:lnTo>
                      <a:pt x="1353159" y="613009"/>
                    </a:lnTo>
                    <a:lnTo>
                      <a:pt x="1352101" y="609041"/>
                    </a:lnTo>
                    <a:lnTo>
                      <a:pt x="1350779" y="605601"/>
                    </a:lnTo>
                    <a:lnTo>
                      <a:pt x="1349457" y="601633"/>
                    </a:lnTo>
                    <a:lnTo>
                      <a:pt x="1347606" y="598194"/>
                    </a:lnTo>
                    <a:lnTo>
                      <a:pt x="1345755" y="594491"/>
                    </a:lnTo>
                    <a:lnTo>
                      <a:pt x="1343639" y="591316"/>
                    </a:lnTo>
                    <a:lnTo>
                      <a:pt x="1341524" y="588142"/>
                    </a:lnTo>
                    <a:lnTo>
                      <a:pt x="1339144" y="584703"/>
                    </a:lnTo>
                    <a:lnTo>
                      <a:pt x="1336764" y="581793"/>
                    </a:lnTo>
                    <a:lnTo>
                      <a:pt x="1334119" y="578883"/>
                    </a:lnTo>
                    <a:lnTo>
                      <a:pt x="1331475" y="575708"/>
                    </a:lnTo>
                    <a:lnTo>
                      <a:pt x="1328566" y="573063"/>
                    </a:lnTo>
                    <a:lnTo>
                      <a:pt x="1325657" y="570682"/>
                    </a:lnTo>
                    <a:lnTo>
                      <a:pt x="1322484" y="568301"/>
                    </a:lnTo>
                    <a:lnTo>
                      <a:pt x="1319310" y="565920"/>
                    </a:lnTo>
                    <a:lnTo>
                      <a:pt x="1315873" y="564068"/>
                    </a:lnTo>
                    <a:lnTo>
                      <a:pt x="1312435" y="561952"/>
                    </a:lnTo>
                    <a:lnTo>
                      <a:pt x="1308997" y="560100"/>
                    </a:lnTo>
                    <a:lnTo>
                      <a:pt x="1305030" y="558513"/>
                    </a:lnTo>
                    <a:lnTo>
                      <a:pt x="1301593" y="557190"/>
                    </a:lnTo>
                    <a:lnTo>
                      <a:pt x="1297626" y="555867"/>
                    </a:lnTo>
                    <a:lnTo>
                      <a:pt x="1293395" y="554809"/>
                    </a:lnTo>
                    <a:lnTo>
                      <a:pt x="1289693" y="553751"/>
                    </a:lnTo>
                    <a:lnTo>
                      <a:pt x="1285461" y="553222"/>
                    </a:lnTo>
                    <a:lnTo>
                      <a:pt x="1281230" y="552693"/>
                    </a:lnTo>
                    <a:lnTo>
                      <a:pt x="1276999" y="552428"/>
                    </a:lnTo>
                    <a:lnTo>
                      <a:pt x="1273033" y="552164"/>
                    </a:lnTo>
                    <a:lnTo>
                      <a:pt x="230859" y="552164"/>
                    </a:lnTo>
                    <a:close/>
                    <a:moveTo>
                      <a:pt x="1950691" y="197947"/>
                    </a:moveTo>
                    <a:lnTo>
                      <a:pt x="2231837" y="472902"/>
                    </a:lnTo>
                    <a:lnTo>
                      <a:pt x="1503363" y="1183758"/>
                    </a:lnTo>
                    <a:lnTo>
                      <a:pt x="1503363" y="1898686"/>
                    </a:lnTo>
                    <a:lnTo>
                      <a:pt x="1503099" y="1910326"/>
                    </a:lnTo>
                    <a:lnTo>
                      <a:pt x="1502305" y="1921701"/>
                    </a:lnTo>
                    <a:lnTo>
                      <a:pt x="1500719" y="1933076"/>
                    </a:lnTo>
                    <a:lnTo>
                      <a:pt x="1498603" y="1944187"/>
                    </a:lnTo>
                    <a:lnTo>
                      <a:pt x="1495959" y="1955033"/>
                    </a:lnTo>
                    <a:lnTo>
                      <a:pt x="1493050" y="1965880"/>
                    </a:lnTo>
                    <a:lnTo>
                      <a:pt x="1489348" y="1976197"/>
                    </a:lnTo>
                    <a:lnTo>
                      <a:pt x="1485381" y="1986249"/>
                    </a:lnTo>
                    <a:lnTo>
                      <a:pt x="1480621" y="1996567"/>
                    </a:lnTo>
                    <a:lnTo>
                      <a:pt x="1475332" y="2006090"/>
                    </a:lnTo>
                    <a:lnTo>
                      <a:pt x="1469779" y="2015614"/>
                    </a:lnTo>
                    <a:lnTo>
                      <a:pt x="1463961" y="2024873"/>
                    </a:lnTo>
                    <a:lnTo>
                      <a:pt x="1457614" y="2033338"/>
                    </a:lnTo>
                    <a:lnTo>
                      <a:pt x="1450739" y="2042068"/>
                    </a:lnTo>
                    <a:lnTo>
                      <a:pt x="1443334" y="2050004"/>
                    </a:lnTo>
                    <a:lnTo>
                      <a:pt x="1435930" y="2057940"/>
                    </a:lnTo>
                    <a:lnTo>
                      <a:pt x="1427997" y="2065612"/>
                    </a:lnTo>
                    <a:lnTo>
                      <a:pt x="1419535" y="2072755"/>
                    </a:lnTo>
                    <a:lnTo>
                      <a:pt x="1410543" y="2079104"/>
                    </a:lnTo>
                    <a:lnTo>
                      <a:pt x="1401817" y="2085453"/>
                    </a:lnTo>
                    <a:lnTo>
                      <a:pt x="1392561" y="2091273"/>
                    </a:lnTo>
                    <a:lnTo>
                      <a:pt x="1382777" y="2096828"/>
                    </a:lnTo>
                    <a:lnTo>
                      <a:pt x="1372992" y="2101855"/>
                    </a:lnTo>
                    <a:lnTo>
                      <a:pt x="1362415" y="2106352"/>
                    </a:lnTo>
                    <a:lnTo>
                      <a:pt x="1352101" y="2110320"/>
                    </a:lnTo>
                    <a:lnTo>
                      <a:pt x="1341259" y="2114024"/>
                    </a:lnTo>
                    <a:lnTo>
                      <a:pt x="1330417" y="2116934"/>
                    </a:lnTo>
                    <a:lnTo>
                      <a:pt x="1319310" y="2119314"/>
                    </a:lnTo>
                    <a:lnTo>
                      <a:pt x="1307939" y="2121431"/>
                    </a:lnTo>
                    <a:lnTo>
                      <a:pt x="1296304" y="2123018"/>
                    </a:lnTo>
                    <a:lnTo>
                      <a:pt x="1284933" y="2123812"/>
                    </a:lnTo>
                    <a:lnTo>
                      <a:pt x="1273033" y="2124076"/>
                    </a:lnTo>
                    <a:lnTo>
                      <a:pt x="230859" y="2124076"/>
                    </a:lnTo>
                    <a:lnTo>
                      <a:pt x="218959" y="2123812"/>
                    </a:lnTo>
                    <a:lnTo>
                      <a:pt x="207059" y="2123018"/>
                    </a:lnTo>
                    <a:lnTo>
                      <a:pt x="195688" y="2121431"/>
                    </a:lnTo>
                    <a:lnTo>
                      <a:pt x="184582" y="2119314"/>
                    </a:lnTo>
                    <a:lnTo>
                      <a:pt x="173211" y="2116934"/>
                    </a:lnTo>
                    <a:lnTo>
                      <a:pt x="162104" y="2114024"/>
                    </a:lnTo>
                    <a:lnTo>
                      <a:pt x="151526" y="2110320"/>
                    </a:lnTo>
                    <a:lnTo>
                      <a:pt x="140948" y="2106352"/>
                    </a:lnTo>
                    <a:lnTo>
                      <a:pt x="130900" y="2101855"/>
                    </a:lnTo>
                    <a:lnTo>
                      <a:pt x="120851" y="2096828"/>
                    </a:lnTo>
                    <a:lnTo>
                      <a:pt x="111331" y="2091273"/>
                    </a:lnTo>
                    <a:lnTo>
                      <a:pt x="101811" y="2085453"/>
                    </a:lnTo>
                    <a:lnTo>
                      <a:pt x="92820" y="2079104"/>
                    </a:lnTo>
                    <a:lnTo>
                      <a:pt x="84357" y="2072755"/>
                    </a:lnTo>
                    <a:lnTo>
                      <a:pt x="75895" y="2065612"/>
                    </a:lnTo>
                    <a:lnTo>
                      <a:pt x="67962" y="2057940"/>
                    </a:lnTo>
                    <a:lnTo>
                      <a:pt x="60293" y="2050004"/>
                    </a:lnTo>
                    <a:lnTo>
                      <a:pt x="53153" y="2042068"/>
                    </a:lnTo>
                    <a:lnTo>
                      <a:pt x="46278" y="2033338"/>
                    </a:lnTo>
                    <a:lnTo>
                      <a:pt x="39666" y="2024873"/>
                    </a:lnTo>
                    <a:lnTo>
                      <a:pt x="33584" y="2015614"/>
                    </a:lnTo>
                    <a:lnTo>
                      <a:pt x="28031" y="2006090"/>
                    </a:lnTo>
                    <a:lnTo>
                      <a:pt x="23006" y="1996567"/>
                    </a:lnTo>
                    <a:lnTo>
                      <a:pt x="18511" y="1986249"/>
                    </a:lnTo>
                    <a:lnTo>
                      <a:pt x="14280" y="1976197"/>
                    </a:lnTo>
                    <a:lnTo>
                      <a:pt x="10578" y="1965880"/>
                    </a:lnTo>
                    <a:lnTo>
                      <a:pt x="7669" y="1955033"/>
                    </a:lnTo>
                    <a:lnTo>
                      <a:pt x="4760" y="1944187"/>
                    </a:lnTo>
                    <a:lnTo>
                      <a:pt x="2909" y="1933076"/>
                    </a:lnTo>
                    <a:lnTo>
                      <a:pt x="1322" y="1921701"/>
                    </a:lnTo>
                    <a:lnTo>
                      <a:pt x="529" y="1910326"/>
                    </a:lnTo>
                    <a:lnTo>
                      <a:pt x="0" y="1898686"/>
                    </a:lnTo>
                    <a:lnTo>
                      <a:pt x="0" y="633378"/>
                    </a:lnTo>
                    <a:lnTo>
                      <a:pt x="529" y="621739"/>
                    </a:lnTo>
                    <a:lnTo>
                      <a:pt x="1322" y="610363"/>
                    </a:lnTo>
                    <a:lnTo>
                      <a:pt x="2909" y="598988"/>
                    </a:lnTo>
                    <a:lnTo>
                      <a:pt x="4760" y="587613"/>
                    </a:lnTo>
                    <a:lnTo>
                      <a:pt x="7669" y="577031"/>
                    </a:lnTo>
                    <a:lnTo>
                      <a:pt x="10578" y="566449"/>
                    </a:lnTo>
                    <a:lnTo>
                      <a:pt x="14280" y="555867"/>
                    </a:lnTo>
                    <a:lnTo>
                      <a:pt x="18511" y="545550"/>
                    </a:lnTo>
                    <a:lnTo>
                      <a:pt x="23006" y="535762"/>
                    </a:lnTo>
                    <a:lnTo>
                      <a:pt x="28031" y="525974"/>
                    </a:lnTo>
                    <a:lnTo>
                      <a:pt x="33584" y="516451"/>
                    </a:lnTo>
                    <a:lnTo>
                      <a:pt x="39666" y="507456"/>
                    </a:lnTo>
                    <a:lnTo>
                      <a:pt x="46278" y="498462"/>
                    </a:lnTo>
                    <a:lnTo>
                      <a:pt x="53153" y="489996"/>
                    </a:lnTo>
                    <a:lnTo>
                      <a:pt x="60293" y="481795"/>
                    </a:lnTo>
                    <a:lnTo>
                      <a:pt x="67962" y="474124"/>
                    </a:lnTo>
                    <a:lnTo>
                      <a:pt x="75895" y="466717"/>
                    </a:lnTo>
                    <a:lnTo>
                      <a:pt x="84357" y="459574"/>
                    </a:lnTo>
                    <a:lnTo>
                      <a:pt x="92820" y="452696"/>
                    </a:lnTo>
                    <a:lnTo>
                      <a:pt x="101811" y="446347"/>
                    </a:lnTo>
                    <a:lnTo>
                      <a:pt x="111331" y="440527"/>
                    </a:lnTo>
                    <a:lnTo>
                      <a:pt x="120851" y="435236"/>
                    </a:lnTo>
                    <a:lnTo>
                      <a:pt x="130900" y="430474"/>
                    </a:lnTo>
                    <a:lnTo>
                      <a:pt x="140948" y="425712"/>
                    </a:lnTo>
                    <a:lnTo>
                      <a:pt x="151526" y="421744"/>
                    </a:lnTo>
                    <a:lnTo>
                      <a:pt x="162104" y="418305"/>
                    </a:lnTo>
                    <a:lnTo>
                      <a:pt x="173211" y="415131"/>
                    </a:lnTo>
                    <a:lnTo>
                      <a:pt x="184582" y="412485"/>
                    </a:lnTo>
                    <a:lnTo>
                      <a:pt x="195688" y="410634"/>
                    </a:lnTo>
                    <a:lnTo>
                      <a:pt x="207059" y="409311"/>
                    </a:lnTo>
                    <a:lnTo>
                      <a:pt x="218959" y="408253"/>
                    </a:lnTo>
                    <a:lnTo>
                      <a:pt x="230859" y="407988"/>
                    </a:lnTo>
                    <a:lnTo>
                      <a:pt x="1273033" y="407988"/>
                    </a:lnTo>
                    <a:lnTo>
                      <a:pt x="1284933" y="408253"/>
                    </a:lnTo>
                    <a:lnTo>
                      <a:pt x="1296304" y="409311"/>
                    </a:lnTo>
                    <a:lnTo>
                      <a:pt x="1307939" y="410369"/>
                    </a:lnTo>
                    <a:lnTo>
                      <a:pt x="1319310" y="412485"/>
                    </a:lnTo>
                    <a:lnTo>
                      <a:pt x="1330417" y="415131"/>
                    </a:lnTo>
                    <a:lnTo>
                      <a:pt x="1341259" y="418305"/>
                    </a:lnTo>
                    <a:lnTo>
                      <a:pt x="1352101" y="421744"/>
                    </a:lnTo>
                    <a:lnTo>
                      <a:pt x="1362415" y="425712"/>
                    </a:lnTo>
                    <a:lnTo>
                      <a:pt x="1372992" y="430210"/>
                    </a:lnTo>
                    <a:lnTo>
                      <a:pt x="1382777" y="435236"/>
                    </a:lnTo>
                    <a:lnTo>
                      <a:pt x="1392561" y="440527"/>
                    </a:lnTo>
                    <a:lnTo>
                      <a:pt x="1401817" y="446347"/>
                    </a:lnTo>
                    <a:lnTo>
                      <a:pt x="1410543" y="452696"/>
                    </a:lnTo>
                    <a:lnTo>
                      <a:pt x="1419535" y="459574"/>
                    </a:lnTo>
                    <a:lnTo>
                      <a:pt x="1427997" y="466452"/>
                    </a:lnTo>
                    <a:lnTo>
                      <a:pt x="1435930" y="473859"/>
                    </a:lnTo>
                    <a:lnTo>
                      <a:pt x="1443334" y="481795"/>
                    </a:lnTo>
                    <a:lnTo>
                      <a:pt x="1450739" y="489996"/>
                    </a:lnTo>
                    <a:lnTo>
                      <a:pt x="1457614" y="498462"/>
                    </a:lnTo>
                    <a:lnTo>
                      <a:pt x="1463961" y="507456"/>
                    </a:lnTo>
                    <a:lnTo>
                      <a:pt x="1469779" y="516451"/>
                    </a:lnTo>
                    <a:lnTo>
                      <a:pt x="1475332" y="525974"/>
                    </a:lnTo>
                    <a:lnTo>
                      <a:pt x="1480621" y="535762"/>
                    </a:lnTo>
                    <a:lnTo>
                      <a:pt x="1485381" y="545550"/>
                    </a:lnTo>
                    <a:lnTo>
                      <a:pt x="1489348" y="555867"/>
                    </a:lnTo>
                    <a:lnTo>
                      <a:pt x="1493050" y="566449"/>
                    </a:lnTo>
                    <a:lnTo>
                      <a:pt x="1495959" y="577031"/>
                    </a:lnTo>
                    <a:lnTo>
                      <a:pt x="1498603" y="587613"/>
                    </a:lnTo>
                    <a:lnTo>
                      <a:pt x="1500719" y="598988"/>
                    </a:lnTo>
                    <a:lnTo>
                      <a:pt x="1502305" y="610363"/>
                    </a:lnTo>
                    <a:lnTo>
                      <a:pt x="1503099" y="621739"/>
                    </a:lnTo>
                    <a:lnTo>
                      <a:pt x="1503363" y="633378"/>
                    </a:lnTo>
                    <a:lnTo>
                      <a:pt x="1503363" y="635094"/>
                    </a:lnTo>
                    <a:lnTo>
                      <a:pt x="1950691" y="197947"/>
                    </a:lnTo>
                    <a:close/>
                    <a:moveTo>
                      <a:pt x="2235011" y="0"/>
                    </a:moveTo>
                    <a:lnTo>
                      <a:pt x="2244532" y="265"/>
                    </a:lnTo>
                    <a:lnTo>
                      <a:pt x="2254054" y="794"/>
                    </a:lnTo>
                    <a:lnTo>
                      <a:pt x="2263575" y="2117"/>
                    </a:lnTo>
                    <a:lnTo>
                      <a:pt x="2272832" y="3440"/>
                    </a:lnTo>
                    <a:lnTo>
                      <a:pt x="2282354" y="5557"/>
                    </a:lnTo>
                    <a:lnTo>
                      <a:pt x="2291611" y="7939"/>
                    </a:lnTo>
                    <a:lnTo>
                      <a:pt x="2300867" y="11115"/>
                    </a:lnTo>
                    <a:lnTo>
                      <a:pt x="2309860" y="14290"/>
                    </a:lnTo>
                    <a:lnTo>
                      <a:pt x="2318588" y="18260"/>
                    </a:lnTo>
                    <a:lnTo>
                      <a:pt x="2327316" y="22229"/>
                    </a:lnTo>
                    <a:lnTo>
                      <a:pt x="2336044" y="26728"/>
                    </a:lnTo>
                    <a:lnTo>
                      <a:pt x="2344243" y="32021"/>
                    </a:lnTo>
                    <a:lnTo>
                      <a:pt x="2352442" y="37578"/>
                    </a:lnTo>
                    <a:lnTo>
                      <a:pt x="2360376" y="43400"/>
                    </a:lnTo>
                    <a:lnTo>
                      <a:pt x="2368046" y="50016"/>
                    </a:lnTo>
                    <a:lnTo>
                      <a:pt x="2375187" y="56897"/>
                    </a:lnTo>
                    <a:lnTo>
                      <a:pt x="2382328" y="64042"/>
                    </a:lnTo>
                    <a:lnTo>
                      <a:pt x="2388940" y="71451"/>
                    </a:lnTo>
                    <a:lnTo>
                      <a:pt x="2395024" y="79126"/>
                    </a:lnTo>
                    <a:lnTo>
                      <a:pt x="2400842" y="87065"/>
                    </a:lnTo>
                    <a:lnTo>
                      <a:pt x="2406132" y="95533"/>
                    </a:lnTo>
                    <a:lnTo>
                      <a:pt x="2410893" y="103737"/>
                    </a:lnTo>
                    <a:lnTo>
                      <a:pt x="2415124" y="112205"/>
                    </a:lnTo>
                    <a:lnTo>
                      <a:pt x="2418827" y="120938"/>
                    </a:lnTo>
                    <a:lnTo>
                      <a:pt x="2422265" y="129671"/>
                    </a:lnTo>
                    <a:lnTo>
                      <a:pt x="2425175" y="138669"/>
                    </a:lnTo>
                    <a:lnTo>
                      <a:pt x="2427820" y="147666"/>
                    </a:lnTo>
                    <a:lnTo>
                      <a:pt x="2429935" y="156928"/>
                    </a:lnTo>
                    <a:lnTo>
                      <a:pt x="2431522" y="165926"/>
                    </a:lnTo>
                    <a:lnTo>
                      <a:pt x="2432580" y="175188"/>
                    </a:lnTo>
                    <a:lnTo>
                      <a:pt x="2433109" y="184450"/>
                    </a:lnTo>
                    <a:lnTo>
                      <a:pt x="2433638" y="193713"/>
                    </a:lnTo>
                    <a:lnTo>
                      <a:pt x="2433109" y="203239"/>
                    </a:lnTo>
                    <a:lnTo>
                      <a:pt x="2432580" y="212502"/>
                    </a:lnTo>
                    <a:lnTo>
                      <a:pt x="2431522" y="221764"/>
                    </a:lnTo>
                    <a:lnTo>
                      <a:pt x="2429935" y="231026"/>
                    </a:lnTo>
                    <a:lnTo>
                      <a:pt x="2427820" y="240024"/>
                    </a:lnTo>
                    <a:lnTo>
                      <a:pt x="2425175" y="249021"/>
                    </a:lnTo>
                    <a:lnTo>
                      <a:pt x="2422265" y="258019"/>
                    </a:lnTo>
                    <a:lnTo>
                      <a:pt x="2418827" y="267016"/>
                    </a:lnTo>
                    <a:lnTo>
                      <a:pt x="2415124" y="275485"/>
                    </a:lnTo>
                    <a:lnTo>
                      <a:pt x="2410893" y="283953"/>
                    </a:lnTo>
                    <a:lnTo>
                      <a:pt x="2406132" y="292157"/>
                    </a:lnTo>
                    <a:lnTo>
                      <a:pt x="2400842" y="300625"/>
                    </a:lnTo>
                    <a:lnTo>
                      <a:pt x="2395024" y="308564"/>
                    </a:lnTo>
                    <a:lnTo>
                      <a:pt x="2388940" y="316238"/>
                    </a:lnTo>
                    <a:lnTo>
                      <a:pt x="2382328" y="323648"/>
                    </a:lnTo>
                    <a:lnTo>
                      <a:pt x="2375187" y="330793"/>
                    </a:lnTo>
                    <a:lnTo>
                      <a:pt x="2295842" y="408596"/>
                    </a:lnTo>
                    <a:lnTo>
                      <a:pt x="2015490" y="134434"/>
                    </a:lnTo>
                    <a:lnTo>
                      <a:pt x="2095099" y="56897"/>
                    </a:lnTo>
                    <a:lnTo>
                      <a:pt x="2102505" y="50016"/>
                    </a:lnTo>
                    <a:lnTo>
                      <a:pt x="2110175" y="43400"/>
                    </a:lnTo>
                    <a:lnTo>
                      <a:pt x="2117845" y="37578"/>
                    </a:lnTo>
                    <a:lnTo>
                      <a:pt x="2126044" y="32021"/>
                    </a:lnTo>
                    <a:lnTo>
                      <a:pt x="2134507" y="26728"/>
                    </a:lnTo>
                    <a:lnTo>
                      <a:pt x="2142971" y="22229"/>
                    </a:lnTo>
                    <a:lnTo>
                      <a:pt x="2151963" y="18260"/>
                    </a:lnTo>
                    <a:lnTo>
                      <a:pt x="2160427" y="14290"/>
                    </a:lnTo>
                    <a:lnTo>
                      <a:pt x="2169684" y="11115"/>
                    </a:lnTo>
                    <a:lnTo>
                      <a:pt x="2178676" y="7939"/>
                    </a:lnTo>
                    <a:lnTo>
                      <a:pt x="2187933" y="5557"/>
                    </a:lnTo>
                    <a:lnTo>
                      <a:pt x="2197454" y="3440"/>
                    </a:lnTo>
                    <a:lnTo>
                      <a:pt x="2206447" y="2117"/>
                    </a:lnTo>
                    <a:lnTo>
                      <a:pt x="2215968" y="794"/>
                    </a:lnTo>
                    <a:lnTo>
                      <a:pt x="2225490" y="265"/>
                    </a:lnTo>
                    <a:lnTo>
                      <a:pt x="223501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>
                <a:normAutofit/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89" name="KSO_Shape"/>
              <p:cNvSpPr/>
              <p:nvPr>
                <p:custDataLst>
                  <p:tags r:id="rId3"/>
                </p:custDataLst>
              </p:nvPr>
            </p:nvSpPr>
            <p:spPr bwMode="auto">
              <a:xfrm>
                <a:off x="4872729" y="4033838"/>
                <a:ext cx="706539" cy="615950"/>
              </a:xfrm>
              <a:custGeom>
                <a:avLst/>
                <a:gdLst>
                  <a:gd name="T0" fmla="*/ 979217 w 2433638"/>
                  <a:gd name="T1" fmla="*/ 1098870 h 2124076"/>
                  <a:gd name="T2" fmla="*/ 173881 w 2433638"/>
                  <a:gd name="T3" fmla="*/ 432901 h 2124076"/>
                  <a:gd name="T4" fmla="*/ 155458 w 2433638"/>
                  <a:gd name="T5" fmla="*/ 437460 h 2124076"/>
                  <a:gd name="T6" fmla="*/ 139312 w 2433638"/>
                  <a:gd name="T7" fmla="*/ 446991 h 2124076"/>
                  <a:gd name="T8" fmla="*/ 126684 w 2433638"/>
                  <a:gd name="T9" fmla="*/ 460667 h 2124076"/>
                  <a:gd name="T10" fmla="*/ 118611 w 2433638"/>
                  <a:gd name="T11" fmla="*/ 477036 h 2124076"/>
                  <a:gd name="T12" fmla="*/ 115713 w 2433638"/>
                  <a:gd name="T13" fmla="*/ 496099 h 2124076"/>
                  <a:gd name="T14" fmla="*/ 117576 w 2433638"/>
                  <a:gd name="T15" fmla="*/ 1502909 h 2124076"/>
                  <a:gd name="T16" fmla="*/ 125029 w 2433638"/>
                  <a:gd name="T17" fmla="*/ 1520107 h 2124076"/>
                  <a:gd name="T18" fmla="*/ 137035 w 2433638"/>
                  <a:gd name="T19" fmla="*/ 1534197 h 2124076"/>
                  <a:gd name="T20" fmla="*/ 152560 w 2433638"/>
                  <a:gd name="T21" fmla="*/ 1544350 h 2124076"/>
                  <a:gd name="T22" fmla="*/ 170776 w 2433638"/>
                  <a:gd name="T23" fmla="*/ 1549944 h 2124076"/>
                  <a:gd name="T24" fmla="*/ 1002920 w 2433638"/>
                  <a:gd name="T25" fmla="*/ 1550566 h 2124076"/>
                  <a:gd name="T26" fmla="*/ 1021550 w 2433638"/>
                  <a:gd name="T27" fmla="*/ 1545800 h 2124076"/>
                  <a:gd name="T28" fmla="*/ 1037696 w 2433638"/>
                  <a:gd name="T29" fmla="*/ 1536269 h 2124076"/>
                  <a:gd name="T30" fmla="*/ 1050116 w 2433638"/>
                  <a:gd name="T31" fmla="*/ 1522800 h 2124076"/>
                  <a:gd name="T32" fmla="*/ 1058396 w 2433638"/>
                  <a:gd name="T33" fmla="*/ 1506017 h 2124076"/>
                  <a:gd name="T34" fmla="*/ 1061294 w 2433638"/>
                  <a:gd name="T35" fmla="*/ 1487161 h 2124076"/>
                  <a:gd name="T36" fmla="*/ 1061087 w 2433638"/>
                  <a:gd name="T37" fmla="*/ 492784 h 2124076"/>
                  <a:gd name="T38" fmla="*/ 1057361 w 2433638"/>
                  <a:gd name="T39" fmla="*/ 474342 h 2124076"/>
                  <a:gd name="T40" fmla="*/ 1048253 w 2433638"/>
                  <a:gd name="T41" fmla="*/ 457973 h 2124076"/>
                  <a:gd name="T42" fmla="*/ 1035212 w 2433638"/>
                  <a:gd name="T43" fmla="*/ 445126 h 2124076"/>
                  <a:gd name="T44" fmla="*/ 1018859 w 2433638"/>
                  <a:gd name="T45" fmla="*/ 436424 h 2124076"/>
                  <a:gd name="T46" fmla="*/ 999608 w 2433638"/>
                  <a:gd name="T47" fmla="*/ 432694 h 2124076"/>
                  <a:gd name="T48" fmla="*/ 1176801 w 2433638"/>
                  <a:gd name="T49" fmla="*/ 1487161 h 2124076"/>
                  <a:gd name="T50" fmla="*/ 1168728 w 2433638"/>
                  <a:gd name="T51" fmla="*/ 1539792 h 2124076"/>
                  <a:gd name="T52" fmla="*/ 1145957 w 2433638"/>
                  <a:gd name="T53" fmla="*/ 1585998 h 2124076"/>
                  <a:gd name="T54" fmla="*/ 1111182 w 2433638"/>
                  <a:gd name="T55" fmla="*/ 1623502 h 2124076"/>
                  <a:gd name="T56" fmla="*/ 1066469 w 2433638"/>
                  <a:gd name="T57" fmla="*/ 1649818 h 2124076"/>
                  <a:gd name="T58" fmla="*/ 1014719 w 2433638"/>
                  <a:gd name="T59" fmla="*/ 1662871 h 2124076"/>
                  <a:gd name="T60" fmla="*/ 153180 w 2433638"/>
                  <a:gd name="T61" fmla="*/ 1661628 h 2124076"/>
                  <a:gd name="T62" fmla="*/ 102466 w 2433638"/>
                  <a:gd name="T63" fmla="*/ 1646295 h 2124076"/>
                  <a:gd name="T64" fmla="*/ 59409 w 2433638"/>
                  <a:gd name="T65" fmla="*/ 1617908 h 2124076"/>
                  <a:gd name="T66" fmla="*/ 26289 w 2433638"/>
                  <a:gd name="T67" fmla="*/ 1578746 h 2124076"/>
                  <a:gd name="T68" fmla="*/ 6003 w 2433638"/>
                  <a:gd name="T69" fmla="*/ 1531296 h 2124076"/>
                  <a:gd name="T70" fmla="*/ 0 w 2433638"/>
                  <a:gd name="T71" fmla="*/ 496099 h 2124076"/>
                  <a:gd name="T72" fmla="*/ 8280 w 2433638"/>
                  <a:gd name="T73" fmla="*/ 443676 h 2124076"/>
                  <a:gd name="T74" fmla="*/ 31050 w 2433638"/>
                  <a:gd name="T75" fmla="*/ 397469 h 2124076"/>
                  <a:gd name="T76" fmla="*/ 66033 w 2433638"/>
                  <a:gd name="T77" fmla="*/ 359965 h 2124076"/>
                  <a:gd name="T78" fmla="*/ 110331 w 2433638"/>
                  <a:gd name="T79" fmla="*/ 333442 h 2124076"/>
                  <a:gd name="T80" fmla="*/ 162081 w 2433638"/>
                  <a:gd name="T81" fmla="*/ 320596 h 2124076"/>
                  <a:gd name="T82" fmla="*/ 1023827 w 2433638"/>
                  <a:gd name="T83" fmla="*/ 321425 h 2124076"/>
                  <a:gd name="T84" fmla="*/ 1074749 w 2433638"/>
                  <a:gd name="T85" fmla="*/ 336966 h 2124076"/>
                  <a:gd name="T86" fmla="*/ 1117806 w 2433638"/>
                  <a:gd name="T87" fmla="*/ 365352 h 2124076"/>
                  <a:gd name="T88" fmla="*/ 1150512 w 2433638"/>
                  <a:gd name="T89" fmla="*/ 404514 h 2124076"/>
                  <a:gd name="T90" fmla="*/ 1171005 w 2433638"/>
                  <a:gd name="T91" fmla="*/ 451964 h 2124076"/>
                  <a:gd name="T92" fmla="*/ 1176801 w 2433638"/>
                  <a:gd name="T93" fmla="*/ 497443 h 2124076"/>
                  <a:gd name="T94" fmla="*/ 1779124 w 2433638"/>
                  <a:gd name="T95" fmla="*/ 2694 h 2124076"/>
                  <a:gd name="T96" fmla="*/ 1821773 w 2433638"/>
                  <a:gd name="T97" fmla="*/ 17411 h 2124076"/>
                  <a:gd name="T98" fmla="*/ 1859246 w 2433638"/>
                  <a:gd name="T99" fmla="*/ 44565 h 2124076"/>
                  <a:gd name="T100" fmla="*/ 1887196 w 2433638"/>
                  <a:gd name="T101" fmla="*/ 81253 h 2124076"/>
                  <a:gd name="T102" fmla="*/ 1902101 w 2433638"/>
                  <a:gd name="T103" fmla="*/ 122915 h 2124076"/>
                  <a:gd name="T104" fmla="*/ 1904172 w 2433638"/>
                  <a:gd name="T105" fmla="*/ 166444 h 2124076"/>
                  <a:gd name="T106" fmla="*/ 1893406 w 2433638"/>
                  <a:gd name="T107" fmla="*/ 209142 h 2124076"/>
                  <a:gd name="T108" fmla="*/ 1870011 w 2433638"/>
                  <a:gd name="T109" fmla="*/ 247696 h 2124076"/>
                  <a:gd name="T110" fmla="*/ 1645796 w 2433638"/>
                  <a:gd name="T111" fmla="*/ 39175 h 2124076"/>
                  <a:gd name="T112" fmla="*/ 1684511 w 2433638"/>
                  <a:gd name="T113" fmla="*/ 14302 h 2124076"/>
                  <a:gd name="T114" fmla="*/ 1727160 w 2433638"/>
                  <a:gd name="T115" fmla="*/ 1658 h 212407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2433638" h="2124076">
                    <a:moveTo>
                      <a:pt x="713371" y="1577975"/>
                    </a:moveTo>
                    <a:lnTo>
                      <a:pt x="804863" y="1667192"/>
                    </a:lnTo>
                    <a:lnTo>
                      <a:pt x="574675" y="1801813"/>
                    </a:lnTo>
                    <a:lnTo>
                      <a:pt x="713371" y="1577975"/>
                    </a:lnTo>
                    <a:close/>
                    <a:moveTo>
                      <a:pt x="994071" y="1152525"/>
                    </a:moveTo>
                    <a:lnTo>
                      <a:pt x="1250950" y="1402947"/>
                    </a:lnTo>
                    <a:lnTo>
                      <a:pt x="852445" y="1631950"/>
                    </a:lnTo>
                    <a:lnTo>
                      <a:pt x="757237" y="1538868"/>
                    </a:lnTo>
                    <a:lnTo>
                      <a:pt x="994071" y="1152525"/>
                    </a:lnTo>
                    <a:close/>
                    <a:moveTo>
                      <a:pt x="230859" y="552164"/>
                    </a:moveTo>
                    <a:lnTo>
                      <a:pt x="226364" y="552428"/>
                    </a:lnTo>
                    <a:lnTo>
                      <a:pt x="222133" y="552693"/>
                    </a:lnTo>
                    <a:lnTo>
                      <a:pt x="218166" y="553222"/>
                    </a:lnTo>
                    <a:lnTo>
                      <a:pt x="213935" y="553751"/>
                    </a:lnTo>
                    <a:lnTo>
                      <a:pt x="209968" y="554809"/>
                    </a:lnTo>
                    <a:lnTo>
                      <a:pt x="206266" y="555867"/>
                    </a:lnTo>
                    <a:lnTo>
                      <a:pt x="202299" y="557190"/>
                    </a:lnTo>
                    <a:lnTo>
                      <a:pt x="198597" y="558513"/>
                    </a:lnTo>
                    <a:lnTo>
                      <a:pt x="194895" y="560100"/>
                    </a:lnTo>
                    <a:lnTo>
                      <a:pt x="191457" y="561952"/>
                    </a:lnTo>
                    <a:lnTo>
                      <a:pt x="187755" y="564068"/>
                    </a:lnTo>
                    <a:lnTo>
                      <a:pt x="184582" y="565920"/>
                    </a:lnTo>
                    <a:lnTo>
                      <a:pt x="181144" y="568301"/>
                    </a:lnTo>
                    <a:lnTo>
                      <a:pt x="177971" y="570682"/>
                    </a:lnTo>
                    <a:lnTo>
                      <a:pt x="175062" y="573063"/>
                    </a:lnTo>
                    <a:lnTo>
                      <a:pt x="171888" y="575708"/>
                    </a:lnTo>
                    <a:lnTo>
                      <a:pt x="169244" y="578883"/>
                    </a:lnTo>
                    <a:lnTo>
                      <a:pt x="166599" y="581793"/>
                    </a:lnTo>
                    <a:lnTo>
                      <a:pt x="164219" y="584703"/>
                    </a:lnTo>
                    <a:lnTo>
                      <a:pt x="161839" y="588142"/>
                    </a:lnTo>
                    <a:lnTo>
                      <a:pt x="159724" y="591316"/>
                    </a:lnTo>
                    <a:lnTo>
                      <a:pt x="157608" y="594491"/>
                    </a:lnTo>
                    <a:lnTo>
                      <a:pt x="156022" y="598194"/>
                    </a:lnTo>
                    <a:lnTo>
                      <a:pt x="154435" y="601633"/>
                    </a:lnTo>
                    <a:lnTo>
                      <a:pt x="152848" y="605601"/>
                    </a:lnTo>
                    <a:lnTo>
                      <a:pt x="151526" y="609041"/>
                    </a:lnTo>
                    <a:lnTo>
                      <a:pt x="150204" y="613009"/>
                    </a:lnTo>
                    <a:lnTo>
                      <a:pt x="149411" y="616977"/>
                    </a:lnTo>
                    <a:lnTo>
                      <a:pt x="148882" y="620945"/>
                    </a:lnTo>
                    <a:lnTo>
                      <a:pt x="148088" y="624913"/>
                    </a:lnTo>
                    <a:lnTo>
                      <a:pt x="147824" y="629146"/>
                    </a:lnTo>
                    <a:lnTo>
                      <a:pt x="147824" y="633378"/>
                    </a:lnTo>
                    <a:lnTo>
                      <a:pt x="147824" y="1898686"/>
                    </a:lnTo>
                    <a:lnTo>
                      <a:pt x="147824" y="1902918"/>
                    </a:lnTo>
                    <a:lnTo>
                      <a:pt x="148088" y="1906887"/>
                    </a:lnTo>
                    <a:lnTo>
                      <a:pt x="148882" y="1911119"/>
                    </a:lnTo>
                    <a:lnTo>
                      <a:pt x="149411" y="1915087"/>
                    </a:lnTo>
                    <a:lnTo>
                      <a:pt x="150204" y="1918791"/>
                    </a:lnTo>
                    <a:lnTo>
                      <a:pt x="151526" y="1922759"/>
                    </a:lnTo>
                    <a:lnTo>
                      <a:pt x="152848" y="1926463"/>
                    </a:lnTo>
                    <a:lnTo>
                      <a:pt x="154435" y="1930166"/>
                    </a:lnTo>
                    <a:lnTo>
                      <a:pt x="156022" y="1933605"/>
                    </a:lnTo>
                    <a:lnTo>
                      <a:pt x="157608" y="1937309"/>
                    </a:lnTo>
                    <a:lnTo>
                      <a:pt x="159724" y="1940748"/>
                    </a:lnTo>
                    <a:lnTo>
                      <a:pt x="161839" y="1944187"/>
                    </a:lnTo>
                    <a:lnTo>
                      <a:pt x="164219" y="1947097"/>
                    </a:lnTo>
                    <a:lnTo>
                      <a:pt x="166599" y="1950272"/>
                    </a:lnTo>
                    <a:lnTo>
                      <a:pt x="169244" y="1953446"/>
                    </a:lnTo>
                    <a:lnTo>
                      <a:pt x="171888" y="1956091"/>
                    </a:lnTo>
                    <a:lnTo>
                      <a:pt x="175062" y="1958737"/>
                    </a:lnTo>
                    <a:lnTo>
                      <a:pt x="177971" y="1961382"/>
                    </a:lnTo>
                    <a:lnTo>
                      <a:pt x="181144" y="1963763"/>
                    </a:lnTo>
                    <a:lnTo>
                      <a:pt x="184582" y="1965880"/>
                    </a:lnTo>
                    <a:lnTo>
                      <a:pt x="187755" y="1967996"/>
                    </a:lnTo>
                    <a:lnTo>
                      <a:pt x="191457" y="1970112"/>
                    </a:lnTo>
                    <a:lnTo>
                      <a:pt x="194895" y="1971700"/>
                    </a:lnTo>
                    <a:lnTo>
                      <a:pt x="198597" y="1973551"/>
                    </a:lnTo>
                    <a:lnTo>
                      <a:pt x="202299" y="1974874"/>
                    </a:lnTo>
                    <a:lnTo>
                      <a:pt x="206266" y="1976197"/>
                    </a:lnTo>
                    <a:lnTo>
                      <a:pt x="209968" y="1977255"/>
                    </a:lnTo>
                    <a:lnTo>
                      <a:pt x="213935" y="1978049"/>
                    </a:lnTo>
                    <a:lnTo>
                      <a:pt x="218166" y="1978842"/>
                    </a:lnTo>
                    <a:lnTo>
                      <a:pt x="222133" y="1979636"/>
                    </a:lnTo>
                    <a:lnTo>
                      <a:pt x="226364" y="1979900"/>
                    </a:lnTo>
                    <a:lnTo>
                      <a:pt x="230859" y="1979900"/>
                    </a:lnTo>
                    <a:lnTo>
                      <a:pt x="1273033" y="1979900"/>
                    </a:lnTo>
                    <a:lnTo>
                      <a:pt x="1276999" y="1979900"/>
                    </a:lnTo>
                    <a:lnTo>
                      <a:pt x="1281230" y="1979636"/>
                    </a:lnTo>
                    <a:lnTo>
                      <a:pt x="1285461" y="1978842"/>
                    </a:lnTo>
                    <a:lnTo>
                      <a:pt x="1289693" y="1978049"/>
                    </a:lnTo>
                    <a:lnTo>
                      <a:pt x="1293395" y="1977255"/>
                    </a:lnTo>
                    <a:lnTo>
                      <a:pt x="1297626" y="1976197"/>
                    </a:lnTo>
                    <a:lnTo>
                      <a:pt x="1301593" y="1974874"/>
                    </a:lnTo>
                    <a:lnTo>
                      <a:pt x="1305030" y="1973551"/>
                    </a:lnTo>
                    <a:lnTo>
                      <a:pt x="1308997" y="1971700"/>
                    </a:lnTo>
                    <a:lnTo>
                      <a:pt x="1312435" y="1970112"/>
                    </a:lnTo>
                    <a:lnTo>
                      <a:pt x="1315873" y="1967996"/>
                    </a:lnTo>
                    <a:lnTo>
                      <a:pt x="1319310" y="1965880"/>
                    </a:lnTo>
                    <a:lnTo>
                      <a:pt x="1322484" y="1963763"/>
                    </a:lnTo>
                    <a:lnTo>
                      <a:pt x="1325657" y="1961382"/>
                    </a:lnTo>
                    <a:lnTo>
                      <a:pt x="1328566" y="1958737"/>
                    </a:lnTo>
                    <a:lnTo>
                      <a:pt x="1331475" y="1956091"/>
                    </a:lnTo>
                    <a:lnTo>
                      <a:pt x="1334119" y="1953446"/>
                    </a:lnTo>
                    <a:lnTo>
                      <a:pt x="1336764" y="1950272"/>
                    </a:lnTo>
                    <a:lnTo>
                      <a:pt x="1339144" y="1947097"/>
                    </a:lnTo>
                    <a:lnTo>
                      <a:pt x="1341524" y="1944187"/>
                    </a:lnTo>
                    <a:lnTo>
                      <a:pt x="1343639" y="1940748"/>
                    </a:lnTo>
                    <a:lnTo>
                      <a:pt x="1345755" y="1937309"/>
                    </a:lnTo>
                    <a:lnTo>
                      <a:pt x="1347606" y="1933605"/>
                    </a:lnTo>
                    <a:lnTo>
                      <a:pt x="1349457" y="1930166"/>
                    </a:lnTo>
                    <a:lnTo>
                      <a:pt x="1350779" y="1926463"/>
                    </a:lnTo>
                    <a:lnTo>
                      <a:pt x="1352101" y="1922759"/>
                    </a:lnTo>
                    <a:lnTo>
                      <a:pt x="1353159" y="1918791"/>
                    </a:lnTo>
                    <a:lnTo>
                      <a:pt x="1354217" y="1915087"/>
                    </a:lnTo>
                    <a:lnTo>
                      <a:pt x="1354746" y="1911119"/>
                    </a:lnTo>
                    <a:lnTo>
                      <a:pt x="1355275" y="1906887"/>
                    </a:lnTo>
                    <a:lnTo>
                      <a:pt x="1355539" y="1902918"/>
                    </a:lnTo>
                    <a:lnTo>
                      <a:pt x="1355804" y="1898686"/>
                    </a:lnTo>
                    <a:lnTo>
                      <a:pt x="1355804" y="1327749"/>
                    </a:lnTo>
                    <a:lnTo>
                      <a:pt x="1312492" y="1370013"/>
                    </a:lnTo>
                    <a:lnTo>
                      <a:pt x="1031875" y="1095852"/>
                    </a:lnTo>
                    <a:lnTo>
                      <a:pt x="1355804" y="779295"/>
                    </a:lnTo>
                    <a:lnTo>
                      <a:pt x="1355804" y="633378"/>
                    </a:lnTo>
                    <a:lnTo>
                      <a:pt x="1355539" y="629146"/>
                    </a:lnTo>
                    <a:lnTo>
                      <a:pt x="1355275" y="624913"/>
                    </a:lnTo>
                    <a:lnTo>
                      <a:pt x="1354746" y="620945"/>
                    </a:lnTo>
                    <a:lnTo>
                      <a:pt x="1354217" y="616977"/>
                    </a:lnTo>
                    <a:lnTo>
                      <a:pt x="1353159" y="613009"/>
                    </a:lnTo>
                    <a:lnTo>
                      <a:pt x="1352101" y="609041"/>
                    </a:lnTo>
                    <a:lnTo>
                      <a:pt x="1350779" y="605601"/>
                    </a:lnTo>
                    <a:lnTo>
                      <a:pt x="1349457" y="601633"/>
                    </a:lnTo>
                    <a:lnTo>
                      <a:pt x="1347606" y="598194"/>
                    </a:lnTo>
                    <a:lnTo>
                      <a:pt x="1345755" y="594491"/>
                    </a:lnTo>
                    <a:lnTo>
                      <a:pt x="1343639" y="591316"/>
                    </a:lnTo>
                    <a:lnTo>
                      <a:pt x="1341524" y="588142"/>
                    </a:lnTo>
                    <a:lnTo>
                      <a:pt x="1339144" y="584703"/>
                    </a:lnTo>
                    <a:lnTo>
                      <a:pt x="1336764" y="581793"/>
                    </a:lnTo>
                    <a:lnTo>
                      <a:pt x="1334119" y="578883"/>
                    </a:lnTo>
                    <a:lnTo>
                      <a:pt x="1331475" y="575708"/>
                    </a:lnTo>
                    <a:lnTo>
                      <a:pt x="1328566" y="573063"/>
                    </a:lnTo>
                    <a:lnTo>
                      <a:pt x="1325657" y="570682"/>
                    </a:lnTo>
                    <a:lnTo>
                      <a:pt x="1322484" y="568301"/>
                    </a:lnTo>
                    <a:lnTo>
                      <a:pt x="1319310" y="565920"/>
                    </a:lnTo>
                    <a:lnTo>
                      <a:pt x="1315873" y="564068"/>
                    </a:lnTo>
                    <a:lnTo>
                      <a:pt x="1312435" y="561952"/>
                    </a:lnTo>
                    <a:lnTo>
                      <a:pt x="1308997" y="560100"/>
                    </a:lnTo>
                    <a:lnTo>
                      <a:pt x="1305030" y="558513"/>
                    </a:lnTo>
                    <a:lnTo>
                      <a:pt x="1301593" y="557190"/>
                    </a:lnTo>
                    <a:lnTo>
                      <a:pt x="1297626" y="555867"/>
                    </a:lnTo>
                    <a:lnTo>
                      <a:pt x="1293395" y="554809"/>
                    </a:lnTo>
                    <a:lnTo>
                      <a:pt x="1289693" y="553751"/>
                    </a:lnTo>
                    <a:lnTo>
                      <a:pt x="1285461" y="553222"/>
                    </a:lnTo>
                    <a:lnTo>
                      <a:pt x="1281230" y="552693"/>
                    </a:lnTo>
                    <a:lnTo>
                      <a:pt x="1276999" y="552428"/>
                    </a:lnTo>
                    <a:lnTo>
                      <a:pt x="1273033" y="552164"/>
                    </a:lnTo>
                    <a:lnTo>
                      <a:pt x="230859" y="552164"/>
                    </a:lnTo>
                    <a:close/>
                    <a:moveTo>
                      <a:pt x="1950691" y="197947"/>
                    </a:moveTo>
                    <a:lnTo>
                      <a:pt x="2231837" y="472902"/>
                    </a:lnTo>
                    <a:lnTo>
                      <a:pt x="1503363" y="1183758"/>
                    </a:lnTo>
                    <a:lnTo>
                      <a:pt x="1503363" y="1898686"/>
                    </a:lnTo>
                    <a:lnTo>
                      <a:pt x="1503099" y="1910326"/>
                    </a:lnTo>
                    <a:lnTo>
                      <a:pt x="1502305" y="1921701"/>
                    </a:lnTo>
                    <a:lnTo>
                      <a:pt x="1500719" y="1933076"/>
                    </a:lnTo>
                    <a:lnTo>
                      <a:pt x="1498603" y="1944187"/>
                    </a:lnTo>
                    <a:lnTo>
                      <a:pt x="1495959" y="1955033"/>
                    </a:lnTo>
                    <a:lnTo>
                      <a:pt x="1493050" y="1965880"/>
                    </a:lnTo>
                    <a:lnTo>
                      <a:pt x="1489348" y="1976197"/>
                    </a:lnTo>
                    <a:lnTo>
                      <a:pt x="1485381" y="1986249"/>
                    </a:lnTo>
                    <a:lnTo>
                      <a:pt x="1480621" y="1996567"/>
                    </a:lnTo>
                    <a:lnTo>
                      <a:pt x="1475332" y="2006090"/>
                    </a:lnTo>
                    <a:lnTo>
                      <a:pt x="1469779" y="2015614"/>
                    </a:lnTo>
                    <a:lnTo>
                      <a:pt x="1463961" y="2024873"/>
                    </a:lnTo>
                    <a:lnTo>
                      <a:pt x="1457614" y="2033338"/>
                    </a:lnTo>
                    <a:lnTo>
                      <a:pt x="1450739" y="2042068"/>
                    </a:lnTo>
                    <a:lnTo>
                      <a:pt x="1443334" y="2050004"/>
                    </a:lnTo>
                    <a:lnTo>
                      <a:pt x="1435930" y="2057940"/>
                    </a:lnTo>
                    <a:lnTo>
                      <a:pt x="1427997" y="2065612"/>
                    </a:lnTo>
                    <a:lnTo>
                      <a:pt x="1419535" y="2072755"/>
                    </a:lnTo>
                    <a:lnTo>
                      <a:pt x="1410543" y="2079104"/>
                    </a:lnTo>
                    <a:lnTo>
                      <a:pt x="1401817" y="2085453"/>
                    </a:lnTo>
                    <a:lnTo>
                      <a:pt x="1392561" y="2091273"/>
                    </a:lnTo>
                    <a:lnTo>
                      <a:pt x="1382777" y="2096828"/>
                    </a:lnTo>
                    <a:lnTo>
                      <a:pt x="1372992" y="2101855"/>
                    </a:lnTo>
                    <a:lnTo>
                      <a:pt x="1362415" y="2106352"/>
                    </a:lnTo>
                    <a:lnTo>
                      <a:pt x="1352101" y="2110320"/>
                    </a:lnTo>
                    <a:lnTo>
                      <a:pt x="1341259" y="2114024"/>
                    </a:lnTo>
                    <a:lnTo>
                      <a:pt x="1330417" y="2116934"/>
                    </a:lnTo>
                    <a:lnTo>
                      <a:pt x="1319310" y="2119314"/>
                    </a:lnTo>
                    <a:lnTo>
                      <a:pt x="1307939" y="2121431"/>
                    </a:lnTo>
                    <a:lnTo>
                      <a:pt x="1296304" y="2123018"/>
                    </a:lnTo>
                    <a:lnTo>
                      <a:pt x="1284933" y="2123812"/>
                    </a:lnTo>
                    <a:lnTo>
                      <a:pt x="1273033" y="2124076"/>
                    </a:lnTo>
                    <a:lnTo>
                      <a:pt x="230859" y="2124076"/>
                    </a:lnTo>
                    <a:lnTo>
                      <a:pt x="218959" y="2123812"/>
                    </a:lnTo>
                    <a:lnTo>
                      <a:pt x="207059" y="2123018"/>
                    </a:lnTo>
                    <a:lnTo>
                      <a:pt x="195688" y="2121431"/>
                    </a:lnTo>
                    <a:lnTo>
                      <a:pt x="184582" y="2119314"/>
                    </a:lnTo>
                    <a:lnTo>
                      <a:pt x="173211" y="2116934"/>
                    </a:lnTo>
                    <a:lnTo>
                      <a:pt x="162104" y="2114024"/>
                    </a:lnTo>
                    <a:lnTo>
                      <a:pt x="151526" y="2110320"/>
                    </a:lnTo>
                    <a:lnTo>
                      <a:pt x="140948" y="2106352"/>
                    </a:lnTo>
                    <a:lnTo>
                      <a:pt x="130900" y="2101855"/>
                    </a:lnTo>
                    <a:lnTo>
                      <a:pt x="120851" y="2096828"/>
                    </a:lnTo>
                    <a:lnTo>
                      <a:pt x="111331" y="2091273"/>
                    </a:lnTo>
                    <a:lnTo>
                      <a:pt x="101811" y="2085453"/>
                    </a:lnTo>
                    <a:lnTo>
                      <a:pt x="92820" y="2079104"/>
                    </a:lnTo>
                    <a:lnTo>
                      <a:pt x="84357" y="2072755"/>
                    </a:lnTo>
                    <a:lnTo>
                      <a:pt x="75895" y="2065612"/>
                    </a:lnTo>
                    <a:lnTo>
                      <a:pt x="67962" y="2057940"/>
                    </a:lnTo>
                    <a:lnTo>
                      <a:pt x="60293" y="2050004"/>
                    </a:lnTo>
                    <a:lnTo>
                      <a:pt x="53153" y="2042068"/>
                    </a:lnTo>
                    <a:lnTo>
                      <a:pt x="46278" y="2033338"/>
                    </a:lnTo>
                    <a:lnTo>
                      <a:pt x="39666" y="2024873"/>
                    </a:lnTo>
                    <a:lnTo>
                      <a:pt x="33584" y="2015614"/>
                    </a:lnTo>
                    <a:lnTo>
                      <a:pt x="28031" y="2006090"/>
                    </a:lnTo>
                    <a:lnTo>
                      <a:pt x="23006" y="1996567"/>
                    </a:lnTo>
                    <a:lnTo>
                      <a:pt x="18511" y="1986249"/>
                    </a:lnTo>
                    <a:lnTo>
                      <a:pt x="14280" y="1976197"/>
                    </a:lnTo>
                    <a:lnTo>
                      <a:pt x="10578" y="1965880"/>
                    </a:lnTo>
                    <a:lnTo>
                      <a:pt x="7669" y="1955033"/>
                    </a:lnTo>
                    <a:lnTo>
                      <a:pt x="4760" y="1944187"/>
                    </a:lnTo>
                    <a:lnTo>
                      <a:pt x="2909" y="1933076"/>
                    </a:lnTo>
                    <a:lnTo>
                      <a:pt x="1322" y="1921701"/>
                    </a:lnTo>
                    <a:lnTo>
                      <a:pt x="529" y="1910326"/>
                    </a:lnTo>
                    <a:lnTo>
                      <a:pt x="0" y="1898686"/>
                    </a:lnTo>
                    <a:lnTo>
                      <a:pt x="0" y="633378"/>
                    </a:lnTo>
                    <a:lnTo>
                      <a:pt x="529" y="621739"/>
                    </a:lnTo>
                    <a:lnTo>
                      <a:pt x="1322" y="610363"/>
                    </a:lnTo>
                    <a:lnTo>
                      <a:pt x="2909" y="598988"/>
                    </a:lnTo>
                    <a:lnTo>
                      <a:pt x="4760" y="587613"/>
                    </a:lnTo>
                    <a:lnTo>
                      <a:pt x="7669" y="577031"/>
                    </a:lnTo>
                    <a:lnTo>
                      <a:pt x="10578" y="566449"/>
                    </a:lnTo>
                    <a:lnTo>
                      <a:pt x="14280" y="555867"/>
                    </a:lnTo>
                    <a:lnTo>
                      <a:pt x="18511" y="545550"/>
                    </a:lnTo>
                    <a:lnTo>
                      <a:pt x="23006" y="535762"/>
                    </a:lnTo>
                    <a:lnTo>
                      <a:pt x="28031" y="525974"/>
                    </a:lnTo>
                    <a:lnTo>
                      <a:pt x="33584" y="516451"/>
                    </a:lnTo>
                    <a:lnTo>
                      <a:pt x="39666" y="507456"/>
                    </a:lnTo>
                    <a:lnTo>
                      <a:pt x="46278" y="498462"/>
                    </a:lnTo>
                    <a:lnTo>
                      <a:pt x="53153" y="489996"/>
                    </a:lnTo>
                    <a:lnTo>
                      <a:pt x="60293" y="481795"/>
                    </a:lnTo>
                    <a:lnTo>
                      <a:pt x="67962" y="474124"/>
                    </a:lnTo>
                    <a:lnTo>
                      <a:pt x="75895" y="466717"/>
                    </a:lnTo>
                    <a:lnTo>
                      <a:pt x="84357" y="459574"/>
                    </a:lnTo>
                    <a:lnTo>
                      <a:pt x="92820" y="452696"/>
                    </a:lnTo>
                    <a:lnTo>
                      <a:pt x="101811" y="446347"/>
                    </a:lnTo>
                    <a:lnTo>
                      <a:pt x="111331" y="440527"/>
                    </a:lnTo>
                    <a:lnTo>
                      <a:pt x="120851" y="435236"/>
                    </a:lnTo>
                    <a:lnTo>
                      <a:pt x="130900" y="430474"/>
                    </a:lnTo>
                    <a:lnTo>
                      <a:pt x="140948" y="425712"/>
                    </a:lnTo>
                    <a:lnTo>
                      <a:pt x="151526" y="421744"/>
                    </a:lnTo>
                    <a:lnTo>
                      <a:pt x="162104" y="418305"/>
                    </a:lnTo>
                    <a:lnTo>
                      <a:pt x="173211" y="415131"/>
                    </a:lnTo>
                    <a:lnTo>
                      <a:pt x="184582" y="412485"/>
                    </a:lnTo>
                    <a:lnTo>
                      <a:pt x="195688" y="410634"/>
                    </a:lnTo>
                    <a:lnTo>
                      <a:pt x="207059" y="409311"/>
                    </a:lnTo>
                    <a:lnTo>
                      <a:pt x="218959" y="408253"/>
                    </a:lnTo>
                    <a:lnTo>
                      <a:pt x="230859" y="407988"/>
                    </a:lnTo>
                    <a:lnTo>
                      <a:pt x="1273033" y="407988"/>
                    </a:lnTo>
                    <a:lnTo>
                      <a:pt x="1284933" y="408253"/>
                    </a:lnTo>
                    <a:lnTo>
                      <a:pt x="1296304" y="409311"/>
                    </a:lnTo>
                    <a:lnTo>
                      <a:pt x="1307939" y="410369"/>
                    </a:lnTo>
                    <a:lnTo>
                      <a:pt x="1319310" y="412485"/>
                    </a:lnTo>
                    <a:lnTo>
                      <a:pt x="1330417" y="415131"/>
                    </a:lnTo>
                    <a:lnTo>
                      <a:pt x="1341259" y="418305"/>
                    </a:lnTo>
                    <a:lnTo>
                      <a:pt x="1352101" y="421744"/>
                    </a:lnTo>
                    <a:lnTo>
                      <a:pt x="1362415" y="425712"/>
                    </a:lnTo>
                    <a:lnTo>
                      <a:pt x="1372992" y="430210"/>
                    </a:lnTo>
                    <a:lnTo>
                      <a:pt x="1382777" y="435236"/>
                    </a:lnTo>
                    <a:lnTo>
                      <a:pt x="1392561" y="440527"/>
                    </a:lnTo>
                    <a:lnTo>
                      <a:pt x="1401817" y="446347"/>
                    </a:lnTo>
                    <a:lnTo>
                      <a:pt x="1410543" y="452696"/>
                    </a:lnTo>
                    <a:lnTo>
                      <a:pt x="1419535" y="459574"/>
                    </a:lnTo>
                    <a:lnTo>
                      <a:pt x="1427997" y="466452"/>
                    </a:lnTo>
                    <a:lnTo>
                      <a:pt x="1435930" y="473859"/>
                    </a:lnTo>
                    <a:lnTo>
                      <a:pt x="1443334" y="481795"/>
                    </a:lnTo>
                    <a:lnTo>
                      <a:pt x="1450739" y="489996"/>
                    </a:lnTo>
                    <a:lnTo>
                      <a:pt x="1457614" y="498462"/>
                    </a:lnTo>
                    <a:lnTo>
                      <a:pt x="1463961" y="507456"/>
                    </a:lnTo>
                    <a:lnTo>
                      <a:pt x="1469779" y="516451"/>
                    </a:lnTo>
                    <a:lnTo>
                      <a:pt x="1475332" y="525974"/>
                    </a:lnTo>
                    <a:lnTo>
                      <a:pt x="1480621" y="535762"/>
                    </a:lnTo>
                    <a:lnTo>
                      <a:pt x="1485381" y="545550"/>
                    </a:lnTo>
                    <a:lnTo>
                      <a:pt x="1489348" y="555867"/>
                    </a:lnTo>
                    <a:lnTo>
                      <a:pt x="1493050" y="566449"/>
                    </a:lnTo>
                    <a:lnTo>
                      <a:pt x="1495959" y="577031"/>
                    </a:lnTo>
                    <a:lnTo>
                      <a:pt x="1498603" y="587613"/>
                    </a:lnTo>
                    <a:lnTo>
                      <a:pt x="1500719" y="598988"/>
                    </a:lnTo>
                    <a:lnTo>
                      <a:pt x="1502305" y="610363"/>
                    </a:lnTo>
                    <a:lnTo>
                      <a:pt x="1503099" y="621739"/>
                    </a:lnTo>
                    <a:lnTo>
                      <a:pt x="1503363" y="633378"/>
                    </a:lnTo>
                    <a:lnTo>
                      <a:pt x="1503363" y="635094"/>
                    </a:lnTo>
                    <a:lnTo>
                      <a:pt x="1950691" y="197947"/>
                    </a:lnTo>
                    <a:close/>
                    <a:moveTo>
                      <a:pt x="2235011" y="0"/>
                    </a:moveTo>
                    <a:lnTo>
                      <a:pt x="2244532" y="265"/>
                    </a:lnTo>
                    <a:lnTo>
                      <a:pt x="2254054" y="794"/>
                    </a:lnTo>
                    <a:lnTo>
                      <a:pt x="2263575" y="2117"/>
                    </a:lnTo>
                    <a:lnTo>
                      <a:pt x="2272832" y="3440"/>
                    </a:lnTo>
                    <a:lnTo>
                      <a:pt x="2282354" y="5557"/>
                    </a:lnTo>
                    <a:lnTo>
                      <a:pt x="2291611" y="7939"/>
                    </a:lnTo>
                    <a:lnTo>
                      <a:pt x="2300867" y="11115"/>
                    </a:lnTo>
                    <a:lnTo>
                      <a:pt x="2309860" y="14290"/>
                    </a:lnTo>
                    <a:lnTo>
                      <a:pt x="2318588" y="18260"/>
                    </a:lnTo>
                    <a:lnTo>
                      <a:pt x="2327316" y="22229"/>
                    </a:lnTo>
                    <a:lnTo>
                      <a:pt x="2336044" y="26728"/>
                    </a:lnTo>
                    <a:lnTo>
                      <a:pt x="2344243" y="32021"/>
                    </a:lnTo>
                    <a:lnTo>
                      <a:pt x="2352442" y="37578"/>
                    </a:lnTo>
                    <a:lnTo>
                      <a:pt x="2360376" y="43400"/>
                    </a:lnTo>
                    <a:lnTo>
                      <a:pt x="2368046" y="50016"/>
                    </a:lnTo>
                    <a:lnTo>
                      <a:pt x="2375187" y="56897"/>
                    </a:lnTo>
                    <a:lnTo>
                      <a:pt x="2382328" y="64042"/>
                    </a:lnTo>
                    <a:lnTo>
                      <a:pt x="2388940" y="71451"/>
                    </a:lnTo>
                    <a:lnTo>
                      <a:pt x="2395024" y="79126"/>
                    </a:lnTo>
                    <a:lnTo>
                      <a:pt x="2400842" y="87065"/>
                    </a:lnTo>
                    <a:lnTo>
                      <a:pt x="2406132" y="95533"/>
                    </a:lnTo>
                    <a:lnTo>
                      <a:pt x="2410893" y="103737"/>
                    </a:lnTo>
                    <a:lnTo>
                      <a:pt x="2415124" y="112205"/>
                    </a:lnTo>
                    <a:lnTo>
                      <a:pt x="2418827" y="120938"/>
                    </a:lnTo>
                    <a:lnTo>
                      <a:pt x="2422265" y="129671"/>
                    </a:lnTo>
                    <a:lnTo>
                      <a:pt x="2425175" y="138669"/>
                    </a:lnTo>
                    <a:lnTo>
                      <a:pt x="2427820" y="147666"/>
                    </a:lnTo>
                    <a:lnTo>
                      <a:pt x="2429935" y="156928"/>
                    </a:lnTo>
                    <a:lnTo>
                      <a:pt x="2431522" y="165926"/>
                    </a:lnTo>
                    <a:lnTo>
                      <a:pt x="2432580" y="175188"/>
                    </a:lnTo>
                    <a:lnTo>
                      <a:pt x="2433109" y="184450"/>
                    </a:lnTo>
                    <a:lnTo>
                      <a:pt x="2433638" y="193713"/>
                    </a:lnTo>
                    <a:lnTo>
                      <a:pt x="2433109" y="203239"/>
                    </a:lnTo>
                    <a:lnTo>
                      <a:pt x="2432580" y="212502"/>
                    </a:lnTo>
                    <a:lnTo>
                      <a:pt x="2431522" y="221764"/>
                    </a:lnTo>
                    <a:lnTo>
                      <a:pt x="2429935" y="231026"/>
                    </a:lnTo>
                    <a:lnTo>
                      <a:pt x="2427820" y="240024"/>
                    </a:lnTo>
                    <a:lnTo>
                      <a:pt x="2425175" y="249021"/>
                    </a:lnTo>
                    <a:lnTo>
                      <a:pt x="2422265" y="258019"/>
                    </a:lnTo>
                    <a:lnTo>
                      <a:pt x="2418827" y="267016"/>
                    </a:lnTo>
                    <a:lnTo>
                      <a:pt x="2415124" y="275485"/>
                    </a:lnTo>
                    <a:lnTo>
                      <a:pt x="2410893" y="283953"/>
                    </a:lnTo>
                    <a:lnTo>
                      <a:pt x="2406132" y="292157"/>
                    </a:lnTo>
                    <a:lnTo>
                      <a:pt x="2400842" y="300625"/>
                    </a:lnTo>
                    <a:lnTo>
                      <a:pt x="2395024" y="308564"/>
                    </a:lnTo>
                    <a:lnTo>
                      <a:pt x="2388940" y="316238"/>
                    </a:lnTo>
                    <a:lnTo>
                      <a:pt x="2382328" y="323648"/>
                    </a:lnTo>
                    <a:lnTo>
                      <a:pt x="2375187" y="330793"/>
                    </a:lnTo>
                    <a:lnTo>
                      <a:pt x="2295842" y="408596"/>
                    </a:lnTo>
                    <a:lnTo>
                      <a:pt x="2015490" y="134434"/>
                    </a:lnTo>
                    <a:lnTo>
                      <a:pt x="2095099" y="56897"/>
                    </a:lnTo>
                    <a:lnTo>
                      <a:pt x="2102505" y="50016"/>
                    </a:lnTo>
                    <a:lnTo>
                      <a:pt x="2110175" y="43400"/>
                    </a:lnTo>
                    <a:lnTo>
                      <a:pt x="2117845" y="37578"/>
                    </a:lnTo>
                    <a:lnTo>
                      <a:pt x="2126044" y="32021"/>
                    </a:lnTo>
                    <a:lnTo>
                      <a:pt x="2134507" y="26728"/>
                    </a:lnTo>
                    <a:lnTo>
                      <a:pt x="2142971" y="22229"/>
                    </a:lnTo>
                    <a:lnTo>
                      <a:pt x="2151963" y="18260"/>
                    </a:lnTo>
                    <a:lnTo>
                      <a:pt x="2160427" y="14290"/>
                    </a:lnTo>
                    <a:lnTo>
                      <a:pt x="2169684" y="11115"/>
                    </a:lnTo>
                    <a:lnTo>
                      <a:pt x="2178676" y="7939"/>
                    </a:lnTo>
                    <a:lnTo>
                      <a:pt x="2187933" y="5557"/>
                    </a:lnTo>
                    <a:lnTo>
                      <a:pt x="2197454" y="3440"/>
                    </a:lnTo>
                    <a:lnTo>
                      <a:pt x="2206447" y="2117"/>
                    </a:lnTo>
                    <a:lnTo>
                      <a:pt x="2215968" y="794"/>
                    </a:lnTo>
                    <a:lnTo>
                      <a:pt x="2225490" y="265"/>
                    </a:lnTo>
                    <a:lnTo>
                      <a:pt x="223501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>
                <a:normAutofit/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90" name="KSO_Shape"/>
              <p:cNvSpPr/>
              <p:nvPr>
                <p:custDataLst>
                  <p:tags r:id="rId4"/>
                </p:custDataLst>
              </p:nvPr>
            </p:nvSpPr>
            <p:spPr bwMode="auto">
              <a:xfrm>
                <a:off x="4877493" y="4721226"/>
                <a:ext cx="703363" cy="615950"/>
              </a:xfrm>
              <a:custGeom>
                <a:avLst/>
                <a:gdLst>
                  <a:gd name="T0" fmla="*/ 979217 w 2433638"/>
                  <a:gd name="T1" fmla="*/ 1098870 h 2124076"/>
                  <a:gd name="T2" fmla="*/ 173881 w 2433638"/>
                  <a:gd name="T3" fmla="*/ 432901 h 2124076"/>
                  <a:gd name="T4" fmla="*/ 155458 w 2433638"/>
                  <a:gd name="T5" fmla="*/ 437460 h 2124076"/>
                  <a:gd name="T6" fmla="*/ 139312 w 2433638"/>
                  <a:gd name="T7" fmla="*/ 446991 h 2124076"/>
                  <a:gd name="T8" fmla="*/ 126684 w 2433638"/>
                  <a:gd name="T9" fmla="*/ 460667 h 2124076"/>
                  <a:gd name="T10" fmla="*/ 118611 w 2433638"/>
                  <a:gd name="T11" fmla="*/ 477036 h 2124076"/>
                  <a:gd name="T12" fmla="*/ 115713 w 2433638"/>
                  <a:gd name="T13" fmla="*/ 496099 h 2124076"/>
                  <a:gd name="T14" fmla="*/ 117576 w 2433638"/>
                  <a:gd name="T15" fmla="*/ 1502909 h 2124076"/>
                  <a:gd name="T16" fmla="*/ 125029 w 2433638"/>
                  <a:gd name="T17" fmla="*/ 1520107 h 2124076"/>
                  <a:gd name="T18" fmla="*/ 137035 w 2433638"/>
                  <a:gd name="T19" fmla="*/ 1534197 h 2124076"/>
                  <a:gd name="T20" fmla="*/ 152560 w 2433638"/>
                  <a:gd name="T21" fmla="*/ 1544350 h 2124076"/>
                  <a:gd name="T22" fmla="*/ 170776 w 2433638"/>
                  <a:gd name="T23" fmla="*/ 1549944 h 2124076"/>
                  <a:gd name="T24" fmla="*/ 1002920 w 2433638"/>
                  <a:gd name="T25" fmla="*/ 1550566 h 2124076"/>
                  <a:gd name="T26" fmla="*/ 1021550 w 2433638"/>
                  <a:gd name="T27" fmla="*/ 1545800 h 2124076"/>
                  <a:gd name="T28" fmla="*/ 1037696 w 2433638"/>
                  <a:gd name="T29" fmla="*/ 1536269 h 2124076"/>
                  <a:gd name="T30" fmla="*/ 1050116 w 2433638"/>
                  <a:gd name="T31" fmla="*/ 1522800 h 2124076"/>
                  <a:gd name="T32" fmla="*/ 1058396 w 2433638"/>
                  <a:gd name="T33" fmla="*/ 1506017 h 2124076"/>
                  <a:gd name="T34" fmla="*/ 1061294 w 2433638"/>
                  <a:gd name="T35" fmla="*/ 1487161 h 2124076"/>
                  <a:gd name="T36" fmla="*/ 1061087 w 2433638"/>
                  <a:gd name="T37" fmla="*/ 492784 h 2124076"/>
                  <a:gd name="T38" fmla="*/ 1057361 w 2433638"/>
                  <a:gd name="T39" fmla="*/ 474342 h 2124076"/>
                  <a:gd name="T40" fmla="*/ 1048253 w 2433638"/>
                  <a:gd name="T41" fmla="*/ 457973 h 2124076"/>
                  <a:gd name="T42" fmla="*/ 1035212 w 2433638"/>
                  <a:gd name="T43" fmla="*/ 445126 h 2124076"/>
                  <a:gd name="T44" fmla="*/ 1018859 w 2433638"/>
                  <a:gd name="T45" fmla="*/ 436424 h 2124076"/>
                  <a:gd name="T46" fmla="*/ 999608 w 2433638"/>
                  <a:gd name="T47" fmla="*/ 432694 h 2124076"/>
                  <a:gd name="T48" fmla="*/ 1176801 w 2433638"/>
                  <a:gd name="T49" fmla="*/ 1487161 h 2124076"/>
                  <a:gd name="T50" fmla="*/ 1168728 w 2433638"/>
                  <a:gd name="T51" fmla="*/ 1539792 h 2124076"/>
                  <a:gd name="T52" fmla="*/ 1145957 w 2433638"/>
                  <a:gd name="T53" fmla="*/ 1585998 h 2124076"/>
                  <a:gd name="T54" fmla="*/ 1111182 w 2433638"/>
                  <a:gd name="T55" fmla="*/ 1623502 h 2124076"/>
                  <a:gd name="T56" fmla="*/ 1066469 w 2433638"/>
                  <a:gd name="T57" fmla="*/ 1649818 h 2124076"/>
                  <a:gd name="T58" fmla="*/ 1014719 w 2433638"/>
                  <a:gd name="T59" fmla="*/ 1662871 h 2124076"/>
                  <a:gd name="T60" fmla="*/ 153180 w 2433638"/>
                  <a:gd name="T61" fmla="*/ 1661628 h 2124076"/>
                  <a:gd name="T62" fmla="*/ 102466 w 2433638"/>
                  <a:gd name="T63" fmla="*/ 1646295 h 2124076"/>
                  <a:gd name="T64" fmla="*/ 59409 w 2433638"/>
                  <a:gd name="T65" fmla="*/ 1617908 h 2124076"/>
                  <a:gd name="T66" fmla="*/ 26289 w 2433638"/>
                  <a:gd name="T67" fmla="*/ 1578746 h 2124076"/>
                  <a:gd name="T68" fmla="*/ 6003 w 2433638"/>
                  <a:gd name="T69" fmla="*/ 1531296 h 2124076"/>
                  <a:gd name="T70" fmla="*/ 0 w 2433638"/>
                  <a:gd name="T71" fmla="*/ 496099 h 2124076"/>
                  <a:gd name="T72" fmla="*/ 8280 w 2433638"/>
                  <a:gd name="T73" fmla="*/ 443676 h 2124076"/>
                  <a:gd name="T74" fmla="*/ 31050 w 2433638"/>
                  <a:gd name="T75" fmla="*/ 397469 h 2124076"/>
                  <a:gd name="T76" fmla="*/ 66033 w 2433638"/>
                  <a:gd name="T77" fmla="*/ 359965 h 2124076"/>
                  <a:gd name="T78" fmla="*/ 110331 w 2433638"/>
                  <a:gd name="T79" fmla="*/ 333442 h 2124076"/>
                  <a:gd name="T80" fmla="*/ 162081 w 2433638"/>
                  <a:gd name="T81" fmla="*/ 320596 h 2124076"/>
                  <a:gd name="T82" fmla="*/ 1023827 w 2433638"/>
                  <a:gd name="T83" fmla="*/ 321425 h 2124076"/>
                  <a:gd name="T84" fmla="*/ 1074749 w 2433638"/>
                  <a:gd name="T85" fmla="*/ 336966 h 2124076"/>
                  <a:gd name="T86" fmla="*/ 1117806 w 2433638"/>
                  <a:gd name="T87" fmla="*/ 365352 h 2124076"/>
                  <a:gd name="T88" fmla="*/ 1150512 w 2433638"/>
                  <a:gd name="T89" fmla="*/ 404514 h 2124076"/>
                  <a:gd name="T90" fmla="*/ 1171005 w 2433638"/>
                  <a:gd name="T91" fmla="*/ 451964 h 2124076"/>
                  <a:gd name="T92" fmla="*/ 1176801 w 2433638"/>
                  <a:gd name="T93" fmla="*/ 497443 h 2124076"/>
                  <a:gd name="T94" fmla="*/ 1779124 w 2433638"/>
                  <a:gd name="T95" fmla="*/ 2694 h 2124076"/>
                  <a:gd name="T96" fmla="*/ 1821773 w 2433638"/>
                  <a:gd name="T97" fmla="*/ 17411 h 2124076"/>
                  <a:gd name="T98" fmla="*/ 1859246 w 2433638"/>
                  <a:gd name="T99" fmla="*/ 44565 h 2124076"/>
                  <a:gd name="T100" fmla="*/ 1887196 w 2433638"/>
                  <a:gd name="T101" fmla="*/ 81253 h 2124076"/>
                  <a:gd name="T102" fmla="*/ 1902101 w 2433638"/>
                  <a:gd name="T103" fmla="*/ 122915 h 2124076"/>
                  <a:gd name="T104" fmla="*/ 1904172 w 2433638"/>
                  <a:gd name="T105" fmla="*/ 166444 h 2124076"/>
                  <a:gd name="T106" fmla="*/ 1893406 w 2433638"/>
                  <a:gd name="T107" fmla="*/ 209142 h 2124076"/>
                  <a:gd name="T108" fmla="*/ 1870011 w 2433638"/>
                  <a:gd name="T109" fmla="*/ 247696 h 2124076"/>
                  <a:gd name="T110" fmla="*/ 1645796 w 2433638"/>
                  <a:gd name="T111" fmla="*/ 39175 h 2124076"/>
                  <a:gd name="T112" fmla="*/ 1684511 w 2433638"/>
                  <a:gd name="T113" fmla="*/ 14302 h 2124076"/>
                  <a:gd name="T114" fmla="*/ 1727160 w 2433638"/>
                  <a:gd name="T115" fmla="*/ 1658 h 212407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2433638" h="2124076">
                    <a:moveTo>
                      <a:pt x="713371" y="1577975"/>
                    </a:moveTo>
                    <a:lnTo>
                      <a:pt x="804863" y="1667192"/>
                    </a:lnTo>
                    <a:lnTo>
                      <a:pt x="574675" y="1801813"/>
                    </a:lnTo>
                    <a:lnTo>
                      <a:pt x="713371" y="1577975"/>
                    </a:lnTo>
                    <a:close/>
                    <a:moveTo>
                      <a:pt x="994071" y="1152525"/>
                    </a:moveTo>
                    <a:lnTo>
                      <a:pt x="1250950" y="1402947"/>
                    </a:lnTo>
                    <a:lnTo>
                      <a:pt x="852445" y="1631950"/>
                    </a:lnTo>
                    <a:lnTo>
                      <a:pt x="757237" y="1538868"/>
                    </a:lnTo>
                    <a:lnTo>
                      <a:pt x="994071" y="1152525"/>
                    </a:lnTo>
                    <a:close/>
                    <a:moveTo>
                      <a:pt x="230859" y="552164"/>
                    </a:moveTo>
                    <a:lnTo>
                      <a:pt x="226364" y="552428"/>
                    </a:lnTo>
                    <a:lnTo>
                      <a:pt x="222133" y="552693"/>
                    </a:lnTo>
                    <a:lnTo>
                      <a:pt x="218166" y="553222"/>
                    </a:lnTo>
                    <a:lnTo>
                      <a:pt x="213935" y="553751"/>
                    </a:lnTo>
                    <a:lnTo>
                      <a:pt x="209968" y="554809"/>
                    </a:lnTo>
                    <a:lnTo>
                      <a:pt x="206266" y="555867"/>
                    </a:lnTo>
                    <a:lnTo>
                      <a:pt x="202299" y="557190"/>
                    </a:lnTo>
                    <a:lnTo>
                      <a:pt x="198597" y="558513"/>
                    </a:lnTo>
                    <a:lnTo>
                      <a:pt x="194895" y="560100"/>
                    </a:lnTo>
                    <a:lnTo>
                      <a:pt x="191457" y="561952"/>
                    </a:lnTo>
                    <a:lnTo>
                      <a:pt x="187755" y="564068"/>
                    </a:lnTo>
                    <a:lnTo>
                      <a:pt x="184582" y="565920"/>
                    </a:lnTo>
                    <a:lnTo>
                      <a:pt x="181144" y="568301"/>
                    </a:lnTo>
                    <a:lnTo>
                      <a:pt x="177971" y="570682"/>
                    </a:lnTo>
                    <a:lnTo>
                      <a:pt x="175062" y="573063"/>
                    </a:lnTo>
                    <a:lnTo>
                      <a:pt x="171888" y="575708"/>
                    </a:lnTo>
                    <a:lnTo>
                      <a:pt x="169244" y="578883"/>
                    </a:lnTo>
                    <a:lnTo>
                      <a:pt x="166599" y="581793"/>
                    </a:lnTo>
                    <a:lnTo>
                      <a:pt x="164219" y="584703"/>
                    </a:lnTo>
                    <a:lnTo>
                      <a:pt x="161839" y="588142"/>
                    </a:lnTo>
                    <a:lnTo>
                      <a:pt x="159724" y="591316"/>
                    </a:lnTo>
                    <a:lnTo>
                      <a:pt x="157608" y="594491"/>
                    </a:lnTo>
                    <a:lnTo>
                      <a:pt x="156022" y="598194"/>
                    </a:lnTo>
                    <a:lnTo>
                      <a:pt x="154435" y="601633"/>
                    </a:lnTo>
                    <a:lnTo>
                      <a:pt x="152848" y="605601"/>
                    </a:lnTo>
                    <a:lnTo>
                      <a:pt x="151526" y="609041"/>
                    </a:lnTo>
                    <a:lnTo>
                      <a:pt x="150204" y="613009"/>
                    </a:lnTo>
                    <a:lnTo>
                      <a:pt x="149411" y="616977"/>
                    </a:lnTo>
                    <a:lnTo>
                      <a:pt x="148882" y="620945"/>
                    </a:lnTo>
                    <a:lnTo>
                      <a:pt x="148088" y="624913"/>
                    </a:lnTo>
                    <a:lnTo>
                      <a:pt x="147824" y="629146"/>
                    </a:lnTo>
                    <a:lnTo>
                      <a:pt x="147824" y="633378"/>
                    </a:lnTo>
                    <a:lnTo>
                      <a:pt x="147824" y="1898686"/>
                    </a:lnTo>
                    <a:lnTo>
                      <a:pt x="147824" y="1902918"/>
                    </a:lnTo>
                    <a:lnTo>
                      <a:pt x="148088" y="1906887"/>
                    </a:lnTo>
                    <a:lnTo>
                      <a:pt x="148882" y="1911119"/>
                    </a:lnTo>
                    <a:lnTo>
                      <a:pt x="149411" y="1915087"/>
                    </a:lnTo>
                    <a:lnTo>
                      <a:pt x="150204" y="1918791"/>
                    </a:lnTo>
                    <a:lnTo>
                      <a:pt x="151526" y="1922759"/>
                    </a:lnTo>
                    <a:lnTo>
                      <a:pt x="152848" y="1926463"/>
                    </a:lnTo>
                    <a:lnTo>
                      <a:pt x="154435" y="1930166"/>
                    </a:lnTo>
                    <a:lnTo>
                      <a:pt x="156022" y="1933605"/>
                    </a:lnTo>
                    <a:lnTo>
                      <a:pt x="157608" y="1937309"/>
                    </a:lnTo>
                    <a:lnTo>
                      <a:pt x="159724" y="1940748"/>
                    </a:lnTo>
                    <a:lnTo>
                      <a:pt x="161839" y="1944187"/>
                    </a:lnTo>
                    <a:lnTo>
                      <a:pt x="164219" y="1947097"/>
                    </a:lnTo>
                    <a:lnTo>
                      <a:pt x="166599" y="1950272"/>
                    </a:lnTo>
                    <a:lnTo>
                      <a:pt x="169244" y="1953446"/>
                    </a:lnTo>
                    <a:lnTo>
                      <a:pt x="171888" y="1956091"/>
                    </a:lnTo>
                    <a:lnTo>
                      <a:pt x="175062" y="1958737"/>
                    </a:lnTo>
                    <a:lnTo>
                      <a:pt x="177971" y="1961382"/>
                    </a:lnTo>
                    <a:lnTo>
                      <a:pt x="181144" y="1963763"/>
                    </a:lnTo>
                    <a:lnTo>
                      <a:pt x="184582" y="1965880"/>
                    </a:lnTo>
                    <a:lnTo>
                      <a:pt x="187755" y="1967996"/>
                    </a:lnTo>
                    <a:lnTo>
                      <a:pt x="191457" y="1970112"/>
                    </a:lnTo>
                    <a:lnTo>
                      <a:pt x="194895" y="1971700"/>
                    </a:lnTo>
                    <a:lnTo>
                      <a:pt x="198597" y="1973551"/>
                    </a:lnTo>
                    <a:lnTo>
                      <a:pt x="202299" y="1974874"/>
                    </a:lnTo>
                    <a:lnTo>
                      <a:pt x="206266" y="1976197"/>
                    </a:lnTo>
                    <a:lnTo>
                      <a:pt x="209968" y="1977255"/>
                    </a:lnTo>
                    <a:lnTo>
                      <a:pt x="213935" y="1978049"/>
                    </a:lnTo>
                    <a:lnTo>
                      <a:pt x="218166" y="1978842"/>
                    </a:lnTo>
                    <a:lnTo>
                      <a:pt x="222133" y="1979636"/>
                    </a:lnTo>
                    <a:lnTo>
                      <a:pt x="226364" y="1979900"/>
                    </a:lnTo>
                    <a:lnTo>
                      <a:pt x="230859" y="1979900"/>
                    </a:lnTo>
                    <a:lnTo>
                      <a:pt x="1273033" y="1979900"/>
                    </a:lnTo>
                    <a:lnTo>
                      <a:pt x="1276999" y="1979900"/>
                    </a:lnTo>
                    <a:lnTo>
                      <a:pt x="1281230" y="1979636"/>
                    </a:lnTo>
                    <a:lnTo>
                      <a:pt x="1285461" y="1978842"/>
                    </a:lnTo>
                    <a:lnTo>
                      <a:pt x="1289693" y="1978049"/>
                    </a:lnTo>
                    <a:lnTo>
                      <a:pt x="1293395" y="1977255"/>
                    </a:lnTo>
                    <a:lnTo>
                      <a:pt x="1297626" y="1976197"/>
                    </a:lnTo>
                    <a:lnTo>
                      <a:pt x="1301593" y="1974874"/>
                    </a:lnTo>
                    <a:lnTo>
                      <a:pt x="1305030" y="1973551"/>
                    </a:lnTo>
                    <a:lnTo>
                      <a:pt x="1308997" y="1971700"/>
                    </a:lnTo>
                    <a:lnTo>
                      <a:pt x="1312435" y="1970112"/>
                    </a:lnTo>
                    <a:lnTo>
                      <a:pt x="1315873" y="1967996"/>
                    </a:lnTo>
                    <a:lnTo>
                      <a:pt x="1319310" y="1965880"/>
                    </a:lnTo>
                    <a:lnTo>
                      <a:pt x="1322484" y="1963763"/>
                    </a:lnTo>
                    <a:lnTo>
                      <a:pt x="1325657" y="1961382"/>
                    </a:lnTo>
                    <a:lnTo>
                      <a:pt x="1328566" y="1958737"/>
                    </a:lnTo>
                    <a:lnTo>
                      <a:pt x="1331475" y="1956091"/>
                    </a:lnTo>
                    <a:lnTo>
                      <a:pt x="1334119" y="1953446"/>
                    </a:lnTo>
                    <a:lnTo>
                      <a:pt x="1336764" y="1950272"/>
                    </a:lnTo>
                    <a:lnTo>
                      <a:pt x="1339144" y="1947097"/>
                    </a:lnTo>
                    <a:lnTo>
                      <a:pt x="1341524" y="1944187"/>
                    </a:lnTo>
                    <a:lnTo>
                      <a:pt x="1343639" y="1940748"/>
                    </a:lnTo>
                    <a:lnTo>
                      <a:pt x="1345755" y="1937309"/>
                    </a:lnTo>
                    <a:lnTo>
                      <a:pt x="1347606" y="1933605"/>
                    </a:lnTo>
                    <a:lnTo>
                      <a:pt x="1349457" y="1930166"/>
                    </a:lnTo>
                    <a:lnTo>
                      <a:pt x="1350779" y="1926463"/>
                    </a:lnTo>
                    <a:lnTo>
                      <a:pt x="1352101" y="1922759"/>
                    </a:lnTo>
                    <a:lnTo>
                      <a:pt x="1353159" y="1918791"/>
                    </a:lnTo>
                    <a:lnTo>
                      <a:pt x="1354217" y="1915087"/>
                    </a:lnTo>
                    <a:lnTo>
                      <a:pt x="1354746" y="1911119"/>
                    </a:lnTo>
                    <a:lnTo>
                      <a:pt x="1355275" y="1906887"/>
                    </a:lnTo>
                    <a:lnTo>
                      <a:pt x="1355539" y="1902918"/>
                    </a:lnTo>
                    <a:lnTo>
                      <a:pt x="1355804" y="1898686"/>
                    </a:lnTo>
                    <a:lnTo>
                      <a:pt x="1355804" y="1327749"/>
                    </a:lnTo>
                    <a:lnTo>
                      <a:pt x="1312492" y="1370013"/>
                    </a:lnTo>
                    <a:lnTo>
                      <a:pt x="1031875" y="1095852"/>
                    </a:lnTo>
                    <a:lnTo>
                      <a:pt x="1355804" y="779295"/>
                    </a:lnTo>
                    <a:lnTo>
                      <a:pt x="1355804" y="633378"/>
                    </a:lnTo>
                    <a:lnTo>
                      <a:pt x="1355539" y="629146"/>
                    </a:lnTo>
                    <a:lnTo>
                      <a:pt x="1355275" y="624913"/>
                    </a:lnTo>
                    <a:lnTo>
                      <a:pt x="1354746" y="620945"/>
                    </a:lnTo>
                    <a:lnTo>
                      <a:pt x="1354217" y="616977"/>
                    </a:lnTo>
                    <a:lnTo>
                      <a:pt x="1353159" y="613009"/>
                    </a:lnTo>
                    <a:lnTo>
                      <a:pt x="1352101" y="609041"/>
                    </a:lnTo>
                    <a:lnTo>
                      <a:pt x="1350779" y="605601"/>
                    </a:lnTo>
                    <a:lnTo>
                      <a:pt x="1349457" y="601633"/>
                    </a:lnTo>
                    <a:lnTo>
                      <a:pt x="1347606" y="598194"/>
                    </a:lnTo>
                    <a:lnTo>
                      <a:pt x="1345755" y="594491"/>
                    </a:lnTo>
                    <a:lnTo>
                      <a:pt x="1343639" y="591316"/>
                    </a:lnTo>
                    <a:lnTo>
                      <a:pt x="1341524" y="588142"/>
                    </a:lnTo>
                    <a:lnTo>
                      <a:pt x="1339144" y="584703"/>
                    </a:lnTo>
                    <a:lnTo>
                      <a:pt x="1336764" y="581793"/>
                    </a:lnTo>
                    <a:lnTo>
                      <a:pt x="1334119" y="578883"/>
                    </a:lnTo>
                    <a:lnTo>
                      <a:pt x="1331475" y="575708"/>
                    </a:lnTo>
                    <a:lnTo>
                      <a:pt x="1328566" y="573063"/>
                    </a:lnTo>
                    <a:lnTo>
                      <a:pt x="1325657" y="570682"/>
                    </a:lnTo>
                    <a:lnTo>
                      <a:pt x="1322484" y="568301"/>
                    </a:lnTo>
                    <a:lnTo>
                      <a:pt x="1319310" y="565920"/>
                    </a:lnTo>
                    <a:lnTo>
                      <a:pt x="1315873" y="564068"/>
                    </a:lnTo>
                    <a:lnTo>
                      <a:pt x="1312435" y="561952"/>
                    </a:lnTo>
                    <a:lnTo>
                      <a:pt x="1308997" y="560100"/>
                    </a:lnTo>
                    <a:lnTo>
                      <a:pt x="1305030" y="558513"/>
                    </a:lnTo>
                    <a:lnTo>
                      <a:pt x="1301593" y="557190"/>
                    </a:lnTo>
                    <a:lnTo>
                      <a:pt x="1297626" y="555867"/>
                    </a:lnTo>
                    <a:lnTo>
                      <a:pt x="1293395" y="554809"/>
                    </a:lnTo>
                    <a:lnTo>
                      <a:pt x="1289693" y="553751"/>
                    </a:lnTo>
                    <a:lnTo>
                      <a:pt x="1285461" y="553222"/>
                    </a:lnTo>
                    <a:lnTo>
                      <a:pt x="1281230" y="552693"/>
                    </a:lnTo>
                    <a:lnTo>
                      <a:pt x="1276999" y="552428"/>
                    </a:lnTo>
                    <a:lnTo>
                      <a:pt x="1273033" y="552164"/>
                    </a:lnTo>
                    <a:lnTo>
                      <a:pt x="230859" y="552164"/>
                    </a:lnTo>
                    <a:close/>
                    <a:moveTo>
                      <a:pt x="1950691" y="197947"/>
                    </a:moveTo>
                    <a:lnTo>
                      <a:pt x="2231837" y="472902"/>
                    </a:lnTo>
                    <a:lnTo>
                      <a:pt x="1503363" y="1183758"/>
                    </a:lnTo>
                    <a:lnTo>
                      <a:pt x="1503363" y="1898686"/>
                    </a:lnTo>
                    <a:lnTo>
                      <a:pt x="1503099" y="1910326"/>
                    </a:lnTo>
                    <a:lnTo>
                      <a:pt x="1502305" y="1921701"/>
                    </a:lnTo>
                    <a:lnTo>
                      <a:pt x="1500719" y="1933076"/>
                    </a:lnTo>
                    <a:lnTo>
                      <a:pt x="1498603" y="1944187"/>
                    </a:lnTo>
                    <a:lnTo>
                      <a:pt x="1495959" y="1955033"/>
                    </a:lnTo>
                    <a:lnTo>
                      <a:pt x="1493050" y="1965880"/>
                    </a:lnTo>
                    <a:lnTo>
                      <a:pt x="1489348" y="1976197"/>
                    </a:lnTo>
                    <a:lnTo>
                      <a:pt x="1485381" y="1986249"/>
                    </a:lnTo>
                    <a:lnTo>
                      <a:pt x="1480621" y="1996567"/>
                    </a:lnTo>
                    <a:lnTo>
                      <a:pt x="1475332" y="2006090"/>
                    </a:lnTo>
                    <a:lnTo>
                      <a:pt x="1469779" y="2015614"/>
                    </a:lnTo>
                    <a:lnTo>
                      <a:pt x="1463961" y="2024873"/>
                    </a:lnTo>
                    <a:lnTo>
                      <a:pt x="1457614" y="2033338"/>
                    </a:lnTo>
                    <a:lnTo>
                      <a:pt x="1450739" y="2042068"/>
                    </a:lnTo>
                    <a:lnTo>
                      <a:pt x="1443334" y="2050004"/>
                    </a:lnTo>
                    <a:lnTo>
                      <a:pt x="1435930" y="2057940"/>
                    </a:lnTo>
                    <a:lnTo>
                      <a:pt x="1427997" y="2065612"/>
                    </a:lnTo>
                    <a:lnTo>
                      <a:pt x="1419535" y="2072755"/>
                    </a:lnTo>
                    <a:lnTo>
                      <a:pt x="1410543" y="2079104"/>
                    </a:lnTo>
                    <a:lnTo>
                      <a:pt x="1401817" y="2085453"/>
                    </a:lnTo>
                    <a:lnTo>
                      <a:pt x="1392561" y="2091273"/>
                    </a:lnTo>
                    <a:lnTo>
                      <a:pt x="1382777" y="2096828"/>
                    </a:lnTo>
                    <a:lnTo>
                      <a:pt x="1372992" y="2101855"/>
                    </a:lnTo>
                    <a:lnTo>
                      <a:pt x="1362415" y="2106352"/>
                    </a:lnTo>
                    <a:lnTo>
                      <a:pt x="1352101" y="2110320"/>
                    </a:lnTo>
                    <a:lnTo>
                      <a:pt x="1341259" y="2114024"/>
                    </a:lnTo>
                    <a:lnTo>
                      <a:pt x="1330417" y="2116934"/>
                    </a:lnTo>
                    <a:lnTo>
                      <a:pt x="1319310" y="2119314"/>
                    </a:lnTo>
                    <a:lnTo>
                      <a:pt x="1307939" y="2121431"/>
                    </a:lnTo>
                    <a:lnTo>
                      <a:pt x="1296304" y="2123018"/>
                    </a:lnTo>
                    <a:lnTo>
                      <a:pt x="1284933" y="2123812"/>
                    </a:lnTo>
                    <a:lnTo>
                      <a:pt x="1273033" y="2124076"/>
                    </a:lnTo>
                    <a:lnTo>
                      <a:pt x="230859" y="2124076"/>
                    </a:lnTo>
                    <a:lnTo>
                      <a:pt x="218959" y="2123812"/>
                    </a:lnTo>
                    <a:lnTo>
                      <a:pt x="207059" y="2123018"/>
                    </a:lnTo>
                    <a:lnTo>
                      <a:pt x="195688" y="2121431"/>
                    </a:lnTo>
                    <a:lnTo>
                      <a:pt x="184582" y="2119314"/>
                    </a:lnTo>
                    <a:lnTo>
                      <a:pt x="173211" y="2116934"/>
                    </a:lnTo>
                    <a:lnTo>
                      <a:pt x="162104" y="2114024"/>
                    </a:lnTo>
                    <a:lnTo>
                      <a:pt x="151526" y="2110320"/>
                    </a:lnTo>
                    <a:lnTo>
                      <a:pt x="140948" y="2106352"/>
                    </a:lnTo>
                    <a:lnTo>
                      <a:pt x="130900" y="2101855"/>
                    </a:lnTo>
                    <a:lnTo>
                      <a:pt x="120851" y="2096828"/>
                    </a:lnTo>
                    <a:lnTo>
                      <a:pt x="111331" y="2091273"/>
                    </a:lnTo>
                    <a:lnTo>
                      <a:pt x="101811" y="2085453"/>
                    </a:lnTo>
                    <a:lnTo>
                      <a:pt x="92820" y="2079104"/>
                    </a:lnTo>
                    <a:lnTo>
                      <a:pt x="84357" y="2072755"/>
                    </a:lnTo>
                    <a:lnTo>
                      <a:pt x="75895" y="2065612"/>
                    </a:lnTo>
                    <a:lnTo>
                      <a:pt x="67962" y="2057940"/>
                    </a:lnTo>
                    <a:lnTo>
                      <a:pt x="60293" y="2050004"/>
                    </a:lnTo>
                    <a:lnTo>
                      <a:pt x="53153" y="2042068"/>
                    </a:lnTo>
                    <a:lnTo>
                      <a:pt x="46278" y="2033338"/>
                    </a:lnTo>
                    <a:lnTo>
                      <a:pt x="39666" y="2024873"/>
                    </a:lnTo>
                    <a:lnTo>
                      <a:pt x="33584" y="2015614"/>
                    </a:lnTo>
                    <a:lnTo>
                      <a:pt x="28031" y="2006090"/>
                    </a:lnTo>
                    <a:lnTo>
                      <a:pt x="23006" y="1996567"/>
                    </a:lnTo>
                    <a:lnTo>
                      <a:pt x="18511" y="1986249"/>
                    </a:lnTo>
                    <a:lnTo>
                      <a:pt x="14280" y="1976197"/>
                    </a:lnTo>
                    <a:lnTo>
                      <a:pt x="10578" y="1965880"/>
                    </a:lnTo>
                    <a:lnTo>
                      <a:pt x="7669" y="1955033"/>
                    </a:lnTo>
                    <a:lnTo>
                      <a:pt x="4760" y="1944187"/>
                    </a:lnTo>
                    <a:lnTo>
                      <a:pt x="2909" y="1933076"/>
                    </a:lnTo>
                    <a:lnTo>
                      <a:pt x="1322" y="1921701"/>
                    </a:lnTo>
                    <a:lnTo>
                      <a:pt x="529" y="1910326"/>
                    </a:lnTo>
                    <a:lnTo>
                      <a:pt x="0" y="1898686"/>
                    </a:lnTo>
                    <a:lnTo>
                      <a:pt x="0" y="633378"/>
                    </a:lnTo>
                    <a:lnTo>
                      <a:pt x="529" y="621739"/>
                    </a:lnTo>
                    <a:lnTo>
                      <a:pt x="1322" y="610363"/>
                    </a:lnTo>
                    <a:lnTo>
                      <a:pt x="2909" y="598988"/>
                    </a:lnTo>
                    <a:lnTo>
                      <a:pt x="4760" y="587613"/>
                    </a:lnTo>
                    <a:lnTo>
                      <a:pt x="7669" y="577031"/>
                    </a:lnTo>
                    <a:lnTo>
                      <a:pt x="10578" y="566449"/>
                    </a:lnTo>
                    <a:lnTo>
                      <a:pt x="14280" y="555867"/>
                    </a:lnTo>
                    <a:lnTo>
                      <a:pt x="18511" y="545550"/>
                    </a:lnTo>
                    <a:lnTo>
                      <a:pt x="23006" y="535762"/>
                    </a:lnTo>
                    <a:lnTo>
                      <a:pt x="28031" y="525974"/>
                    </a:lnTo>
                    <a:lnTo>
                      <a:pt x="33584" y="516451"/>
                    </a:lnTo>
                    <a:lnTo>
                      <a:pt x="39666" y="507456"/>
                    </a:lnTo>
                    <a:lnTo>
                      <a:pt x="46278" y="498462"/>
                    </a:lnTo>
                    <a:lnTo>
                      <a:pt x="53153" y="489996"/>
                    </a:lnTo>
                    <a:lnTo>
                      <a:pt x="60293" y="481795"/>
                    </a:lnTo>
                    <a:lnTo>
                      <a:pt x="67962" y="474124"/>
                    </a:lnTo>
                    <a:lnTo>
                      <a:pt x="75895" y="466717"/>
                    </a:lnTo>
                    <a:lnTo>
                      <a:pt x="84357" y="459574"/>
                    </a:lnTo>
                    <a:lnTo>
                      <a:pt x="92820" y="452696"/>
                    </a:lnTo>
                    <a:lnTo>
                      <a:pt x="101811" y="446347"/>
                    </a:lnTo>
                    <a:lnTo>
                      <a:pt x="111331" y="440527"/>
                    </a:lnTo>
                    <a:lnTo>
                      <a:pt x="120851" y="435236"/>
                    </a:lnTo>
                    <a:lnTo>
                      <a:pt x="130900" y="430474"/>
                    </a:lnTo>
                    <a:lnTo>
                      <a:pt x="140948" y="425712"/>
                    </a:lnTo>
                    <a:lnTo>
                      <a:pt x="151526" y="421744"/>
                    </a:lnTo>
                    <a:lnTo>
                      <a:pt x="162104" y="418305"/>
                    </a:lnTo>
                    <a:lnTo>
                      <a:pt x="173211" y="415131"/>
                    </a:lnTo>
                    <a:lnTo>
                      <a:pt x="184582" y="412485"/>
                    </a:lnTo>
                    <a:lnTo>
                      <a:pt x="195688" y="410634"/>
                    </a:lnTo>
                    <a:lnTo>
                      <a:pt x="207059" y="409311"/>
                    </a:lnTo>
                    <a:lnTo>
                      <a:pt x="218959" y="408253"/>
                    </a:lnTo>
                    <a:lnTo>
                      <a:pt x="230859" y="407988"/>
                    </a:lnTo>
                    <a:lnTo>
                      <a:pt x="1273033" y="407988"/>
                    </a:lnTo>
                    <a:lnTo>
                      <a:pt x="1284933" y="408253"/>
                    </a:lnTo>
                    <a:lnTo>
                      <a:pt x="1296304" y="409311"/>
                    </a:lnTo>
                    <a:lnTo>
                      <a:pt x="1307939" y="410369"/>
                    </a:lnTo>
                    <a:lnTo>
                      <a:pt x="1319310" y="412485"/>
                    </a:lnTo>
                    <a:lnTo>
                      <a:pt x="1330417" y="415131"/>
                    </a:lnTo>
                    <a:lnTo>
                      <a:pt x="1341259" y="418305"/>
                    </a:lnTo>
                    <a:lnTo>
                      <a:pt x="1352101" y="421744"/>
                    </a:lnTo>
                    <a:lnTo>
                      <a:pt x="1362415" y="425712"/>
                    </a:lnTo>
                    <a:lnTo>
                      <a:pt x="1372992" y="430210"/>
                    </a:lnTo>
                    <a:lnTo>
                      <a:pt x="1382777" y="435236"/>
                    </a:lnTo>
                    <a:lnTo>
                      <a:pt x="1392561" y="440527"/>
                    </a:lnTo>
                    <a:lnTo>
                      <a:pt x="1401817" y="446347"/>
                    </a:lnTo>
                    <a:lnTo>
                      <a:pt x="1410543" y="452696"/>
                    </a:lnTo>
                    <a:lnTo>
                      <a:pt x="1419535" y="459574"/>
                    </a:lnTo>
                    <a:lnTo>
                      <a:pt x="1427997" y="466452"/>
                    </a:lnTo>
                    <a:lnTo>
                      <a:pt x="1435930" y="473859"/>
                    </a:lnTo>
                    <a:lnTo>
                      <a:pt x="1443334" y="481795"/>
                    </a:lnTo>
                    <a:lnTo>
                      <a:pt x="1450739" y="489996"/>
                    </a:lnTo>
                    <a:lnTo>
                      <a:pt x="1457614" y="498462"/>
                    </a:lnTo>
                    <a:lnTo>
                      <a:pt x="1463961" y="507456"/>
                    </a:lnTo>
                    <a:lnTo>
                      <a:pt x="1469779" y="516451"/>
                    </a:lnTo>
                    <a:lnTo>
                      <a:pt x="1475332" y="525974"/>
                    </a:lnTo>
                    <a:lnTo>
                      <a:pt x="1480621" y="535762"/>
                    </a:lnTo>
                    <a:lnTo>
                      <a:pt x="1485381" y="545550"/>
                    </a:lnTo>
                    <a:lnTo>
                      <a:pt x="1489348" y="555867"/>
                    </a:lnTo>
                    <a:lnTo>
                      <a:pt x="1493050" y="566449"/>
                    </a:lnTo>
                    <a:lnTo>
                      <a:pt x="1495959" y="577031"/>
                    </a:lnTo>
                    <a:lnTo>
                      <a:pt x="1498603" y="587613"/>
                    </a:lnTo>
                    <a:lnTo>
                      <a:pt x="1500719" y="598988"/>
                    </a:lnTo>
                    <a:lnTo>
                      <a:pt x="1502305" y="610363"/>
                    </a:lnTo>
                    <a:lnTo>
                      <a:pt x="1503099" y="621739"/>
                    </a:lnTo>
                    <a:lnTo>
                      <a:pt x="1503363" y="633378"/>
                    </a:lnTo>
                    <a:lnTo>
                      <a:pt x="1503363" y="635094"/>
                    </a:lnTo>
                    <a:lnTo>
                      <a:pt x="1950691" y="197947"/>
                    </a:lnTo>
                    <a:close/>
                    <a:moveTo>
                      <a:pt x="2235011" y="0"/>
                    </a:moveTo>
                    <a:lnTo>
                      <a:pt x="2244532" y="265"/>
                    </a:lnTo>
                    <a:lnTo>
                      <a:pt x="2254054" y="794"/>
                    </a:lnTo>
                    <a:lnTo>
                      <a:pt x="2263575" y="2117"/>
                    </a:lnTo>
                    <a:lnTo>
                      <a:pt x="2272832" y="3440"/>
                    </a:lnTo>
                    <a:lnTo>
                      <a:pt x="2282354" y="5557"/>
                    </a:lnTo>
                    <a:lnTo>
                      <a:pt x="2291611" y="7939"/>
                    </a:lnTo>
                    <a:lnTo>
                      <a:pt x="2300867" y="11115"/>
                    </a:lnTo>
                    <a:lnTo>
                      <a:pt x="2309860" y="14290"/>
                    </a:lnTo>
                    <a:lnTo>
                      <a:pt x="2318588" y="18260"/>
                    </a:lnTo>
                    <a:lnTo>
                      <a:pt x="2327316" y="22229"/>
                    </a:lnTo>
                    <a:lnTo>
                      <a:pt x="2336044" y="26728"/>
                    </a:lnTo>
                    <a:lnTo>
                      <a:pt x="2344243" y="32021"/>
                    </a:lnTo>
                    <a:lnTo>
                      <a:pt x="2352442" y="37578"/>
                    </a:lnTo>
                    <a:lnTo>
                      <a:pt x="2360376" y="43400"/>
                    </a:lnTo>
                    <a:lnTo>
                      <a:pt x="2368046" y="50016"/>
                    </a:lnTo>
                    <a:lnTo>
                      <a:pt x="2375187" y="56897"/>
                    </a:lnTo>
                    <a:lnTo>
                      <a:pt x="2382328" y="64042"/>
                    </a:lnTo>
                    <a:lnTo>
                      <a:pt x="2388940" y="71451"/>
                    </a:lnTo>
                    <a:lnTo>
                      <a:pt x="2395024" y="79126"/>
                    </a:lnTo>
                    <a:lnTo>
                      <a:pt x="2400842" y="87065"/>
                    </a:lnTo>
                    <a:lnTo>
                      <a:pt x="2406132" y="95533"/>
                    </a:lnTo>
                    <a:lnTo>
                      <a:pt x="2410893" y="103737"/>
                    </a:lnTo>
                    <a:lnTo>
                      <a:pt x="2415124" y="112205"/>
                    </a:lnTo>
                    <a:lnTo>
                      <a:pt x="2418827" y="120938"/>
                    </a:lnTo>
                    <a:lnTo>
                      <a:pt x="2422265" y="129671"/>
                    </a:lnTo>
                    <a:lnTo>
                      <a:pt x="2425175" y="138669"/>
                    </a:lnTo>
                    <a:lnTo>
                      <a:pt x="2427820" y="147666"/>
                    </a:lnTo>
                    <a:lnTo>
                      <a:pt x="2429935" y="156928"/>
                    </a:lnTo>
                    <a:lnTo>
                      <a:pt x="2431522" y="165926"/>
                    </a:lnTo>
                    <a:lnTo>
                      <a:pt x="2432580" y="175188"/>
                    </a:lnTo>
                    <a:lnTo>
                      <a:pt x="2433109" y="184450"/>
                    </a:lnTo>
                    <a:lnTo>
                      <a:pt x="2433638" y="193713"/>
                    </a:lnTo>
                    <a:lnTo>
                      <a:pt x="2433109" y="203239"/>
                    </a:lnTo>
                    <a:lnTo>
                      <a:pt x="2432580" y="212502"/>
                    </a:lnTo>
                    <a:lnTo>
                      <a:pt x="2431522" y="221764"/>
                    </a:lnTo>
                    <a:lnTo>
                      <a:pt x="2429935" y="231026"/>
                    </a:lnTo>
                    <a:lnTo>
                      <a:pt x="2427820" y="240024"/>
                    </a:lnTo>
                    <a:lnTo>
                      <a:pt x="2425175" y="249021"/>
                    </a:lnTo>
                    <a:lnTo>
                      <a:pt x="2422265" y="258019"/>
                    </a:lnTo>
                    <a:lnTo>
                      <a:pt x="2418827" y="267016"/>
                    </a:lnTo>
                    <a:lnTo>
                      <a:pt x="2415124" y="275485"/>
                    </a:lnTo>
                    <a:lnTo>
                      <a:pt x="2410893" y="283953"/>
                    </a:lnTo>
                    <a:lnTo>
                      <a:pt x="2406132" y="292157"/>
                    </a:lnTo>
                    <a:lnTo>
                      <a:pt x="2400842" y="300625"/>
                    </a:lnTo>
                    <a:lnTo>
                      <a:pt x="2395024" y="308564"/>
                    </a:lnTo>
                    <a:lnTo>
                      <a:pt x="2388940" y="316238"/>
                    </a:lnTo>
                    <a:lnTo>
                      <a:pt x="2382328" y="323648"/>
                    </a:lnTo>
                    <a:lnTo>
                      <a:pt x="2375187" y="330793"/>
                    </a:lnTo>
                    <a:lnTo>
                      <a:pt x="2295842" y="408596"/>
                    </a:lnTo>
                    <a:lnTo>
                      <a:pt x="2015490" y="134434"/>
                    </a:lnTo>
                    <a:lnTo>
                      <a:pt x="2095099" y="56897"/>
                    </a:lnTo>
                    <a:lnTo>
                      <a:pt x="2102505" y="50016"/>
                    </a:lnTo>
                    <a:lnTo>
                      <a:pt x="2110175" y="43400"/>
                    </a:lnTo>
                    <a:lnTo>
                      <a:pt x="2117845" y="37578"/>
                    </a:lnTo>
                    <a:lnTo>
                      <a:pt x="2126044" y="32021"/>
                    </a:lnTo>
                    <a:lnTo>
                      <a:pt x="2134507" y="26728"/>
                    </a:lnTo>
                    <a:lnTo>
                      <a:pt x="2142971" y="22229"/>
                    </a:lnTo>
                    <a:lnTo>
                      <a:pt x="2151963" y="18260"/>
                    </a:lnTo>
                    <a:lnTo>
                      <a:pt x="2160427" y="14290"/>
                    </a:lnTo>
                    <a:lnTo>
                      <a:pt x="2169684" y="11115"/>
                    </a:lnTo>
                    <a:lnTo>
                      <a:pt x="2178676" y="7939"/>
                    </a:lnTo>
                    <a:lnTo>
                      <a:pt x="2187933" y="5557"/>
                    </a:lnTo>
                    <a:lnTo>
                      <a:pt x="2197454" y="3440"/>
                    </a:lnTo>
                    <a:lnTo>
                      <a:pt x="2206447" y="2117"/>
                    </a:lnTo>
                    <a:lnTo>
                      <a:pt x="2215968" y="794"/>
                    </a:lnTo>
                    <a:lnTo>
                      <a:pt x="2225490" y="265"/>
                    </a:lnTo>
                    <a:lnTo>
                      <a:pt x="223501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>
                <a:normAutofit/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74767" name=" 2050"/>
              <p:cNvSpPr>
                <a:spLocks noChangeArrowheads="1"/>
              </p:cNvSpPr>
              <p:nvPr/>
            </p:nvSpPr>
            <p:spPr bwMode="auto">
              <a:xfrm flipH="1">
                <a:off x="4474210" y="1858963"/>
                <a:ext cx="238760" cy="4194175"/>
              </a:xfrm>
              <a:custGeom>
                <a:avLst/>
                <a:gdLst>
                  <a:gd name="T0" fmla="*/ 87351 w 41"/>
                  <a:gd name="T1" fmla="*/ 611961 h 281"/>
                  <a:gd name="T2" fmla="*/ 64058 w 41"/>
                  <a:gd name="T3" fmla="*/ 194037 h 281"/>
                  <a:gd name="T4" fmla="*/ 0 w 41"/>
                  <a:gd name="T5" fmla="*/ 0 h 281"/>
                  <a:gd name="T6" fmla="*/ 122292 w 41"/>
                  <a:gd name="T7" fmla="*/ 134333 h 281"/>
                  <a:gd name="T8" fmla="*/ 157232 w 41"/>
                  <a:gd name="T9" fmla="*/ 671665 h 281"/>
                  <a:gd name="T10" fmla="*/ 157232 w 41"/>
                  <a:gd name="T11" fmla="*/ 1537367 h 281"/>
                  <a:gd name="T12" fmla="*/ 174702 w 41"/>
                  <a:gd name="T13" fmla="*/ 1910514 h 281"/>
                  <a:gd name="T14" fmla="*/ 238760 w 41"/>
                  <a:gd name="T15" fmla="*/ 2104550 h 281"/>
                  <a:gd name="T16" fmla="*/ 174702 w 41"/>
                  <a:gd name="T17" fmla="*/ 2283661 h 281"/>
                  <a:gd name="T18" fmla="*/ 157232 w 41"/>
                  <a:gd name="T19" fmla="*/ 2671734 h 281"/>
                  <a:gd name="T20" fmla="*/ 157232 w 41"/>
                  <a:gd name="T21" fmla="*/ 3462806 h 281"/>
                  <a:gd name="T22" fmla="*/ 145585 w 41"/>
                  <a:gd name="T23" fmla="*/ 3910583 h 281"/>
                  <a:gd name="T24" fmla="*/ 93175 w 41"/>
                  <a:gd name="T25" fmla="*/ 4134471 h 281"/>
                  <a:gd name="T26" fmla="*/ 0 w 41"/>
                  <a:gd name="T27" fmla="*/ 4194175 h 281"/>
                  <a:gd name="T28" fmla="*/ 64058 w 41"/>
                  <a:gd name="T29" fmla="*/ 4000138 h 281"/>
                  <a:gd name="T30" fmla="*/ 87351 w 41"/>
                  <a:gd name="T31" fmla="*/ 3582214 h 281"/>
                  <a:gd name="T32" fmla="*/ 87351 w 41"/>
                  <a:gd name="T33" fmla="*/ 2776215 h 281"/>
                  <a:gd name="T34" fmla="*/ 98998 w 41"/>
                  <a:gd name="T35" fmla="*/ 2313513 h 281"/>
                  <a:gd name="T36" fmla="*/ 168879 w 41"/>
                  <a:gd name="T37" fmla="*/ 2104550 h 281"/>
                  <a:gd name="T38" fmla="*/ 98998 w 41"/>
                  <a:gd name="T39" fmla="*/ 1895588 h 281"/>
                  <a:gd name="T40" fmla="*/ 87351 w 41"/>
                  <a:gd name="T41" fmla="*/ 1462737 h 281"/>
                  <a:gd name="T42" fmla="*/ 87351 w 41"/>
                  <a:gd name="T43" fmla="*/ 611961 h 28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41" h="281">
                    <a:moveTo>
                      <a:pt x="15" y="41"/>
                    </a:moveTo>
                    <a:cubicBezTo>
                      <a:pt x="15" y="29"/>
                      <a:pt x="13" y="19"/>
                      <a:pt x="11" y="13"/>
                    </a:cubicBezTo>
                    <a:cubicBezTo>
                      <a:pt x="9" y="7"/>
                      <a:pt x="5" y="2"/>
                      <a:pt x="0" y="0"/>
                    </a:cubicBezTo>
                    <a:cubicBezTo>
                      <a:pt x="10" y="0"/>
                      <a:pt x="17" y="3"/>
                      <a:pt x="21" y="9"/>
                    </a:cubicBezTo>
                    <a:cubicBezTo>
                      <a:pt x="25" y="14"/>
                      <a:pt x="27" y="27"/>
                      <a:pt x="27" y="45"/>
                    </a:cubicBezTo>
                    <a:cubicBezTo>
                      <a:pt x="27" y="103"/>
                      <a:pt x="27" y="103"/>
                      <a:pt x="27" y="103"/>
                    </a:cubicBezTo>
                    <a:cubicBezTo>
                      <a:pt x="27" y="114"/>
                      <a:pt x="28" y="122"/>
                      <a:pt x="30" y="128"/>
                    </a:cubicBezTo>
                    <a:cubicBezTo>
                      <a:pt x="32" y="134"/>
                      <a:pt x="35" y="138"/>
                      <a:pt x="41" y="141"/>
                    </a:cubicBezTo>
                    <a:cubicBezTo>
                      <a:pt x="35" y="143"/>
                      <a:pt x="31" y="147"/>
                      <a:pt x="30" y="153"/>
                    </a:cubicBezTo>
                    <a:cubicBezTo>
                      <a:pt x="28" y="158"/>
                      <a:pt x="27" y="167"/>
                      <a:pt x="27" y="179"/>
                    </a:cubicBezTo>
                    <a:cubicBezTo>
                      <a:pt x="27" y="232"/>
                      <a:pt x="27" y="232"/>
                      <a:pt x="27" y="232"/>
                    </a:cubicBezTo>
                    <a:cubicBezTo>
                      <a:pt x="27" y="245"/>
                      <a:pt x="26" y="255"/>
                      <a:pt x="25" y="262"/>
                    </a:cubicBezTo>
                    <a:cubicBezTo>
                      <a:pt x="23" y="269"/>
                      <a:pt x="20" y="274"/>
                      <a:pt x="16" y="277"/>
                    </a:cubicBezTo>
                    <a:cubicBezTo>
                      <a:pt x="12" y="279"/>
                      <a:pt x="7" y="281"/>
                      <a:pt x="0" y="281"/>
                    </a:cubicBezTo>
                    <a:cubicBezTo>
                      <a:pt x="5" y="279"/>
                      <a:pt x="9" y="274"/>
                      <a:pt x="11" y="268"/>
                    </a:cubicBezTo>
                    <a:cubicBezTo>
                      <a:pt x="13" y="261"/>
                      <a:pt x="15" y="252"/>
                      <a:pt x="15" y="240"/>
                    </a:cubicBezTo>
                    <a:cubicBezTo>
                      <a:pt x="15" y="186"/>
                      <a:pt x="15" y="186"/>
                      <a:pt x="15" y="186"/>
                    </a:cubicBezTo>
                    <a:cubicBezTo>
                      <a:pt x="15" y="172"/>
                      <a:pt x="15" y="162"/>
                      <a:pt x="17" y="155"/>
                    </a:cubicBezTo>
                    <a:cubicBezTo>
                      <a:pt x="19" y="148"/>
                      <a:pt x="23" y="144"/>
                      <a:pt x="29" y="141"/>
                    </a:cubicBezTo>
                    <a:cubicBezTo>
                      <a:pt x="23" y="138"/>
                      <a:pt x="19" y="133"/>
                      <a:pt x="17" y="127"/>
                    </a:cubicBezTo>
                    <a:cubicBezTo>
                      <a:pt x="15" y="121"/>
                      <a:pt x="15" y="111"/>
                      <a:pt x="15" y="98"/>
                    </a:cubicBezTo>
                    <a:lnTo>
                      <a:pt x="15" y="4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cxnSp>
            <p:nvCxnSpPr>
              <p:cNvPr id="91" name="直接连接符 90"/>
              <p:cNvCxnSpPr/>
              <p:nvPr/>
            </p:nvCxnSpPr>
            <p:spPr bwMode="auto">
              <a:xfrm flipV="1">
                <a:off x="5736453" y="3176588"/>
                <a:ext cx="3975671" cy="47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接连接符 91"/>
              <p:cNvCxnSpPr/>
              <p:nvPr/>
            </p:nvCxnSpPr>
            <p:spPr bwMode="auto">
              <a:xfrm flipV="1">
                <a:off x="5736453" y="3876676"/>
                <a:ext cx="3975671" cy="476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/>
              <p:cNvCxnSpPr/>
              <p:nvPr/>
            </p:nvCxnSpPr>
            <p:spPr bwMode="auto">
              <a:xfrm flipV="1">
                <a:off x="5736453" y="4646613"/>
                <a:ext cx="3975671" cy="317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/>
              <p:nvPr/>
            </p:nvCxnSpPr>
            <p:spPr bwMode="auto">
              <a:xfrm flipV="1">
                <a:off x="5736453" y="5334001"/>
                <a:ext cx="3975671" cy="476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772" name="文本框 95"/>
              <p:cNvSpPr txBox="1">
                <a:spLocks noChangeArrowheads="1"/>
              </p:cNvSpPr>
              <p:nvPr/>
            </p:nvSpPr>
            <p:spPr bwMode="auto">
              <a:xfrm>
                <a:off x="6126163" y="2758984"/>
                <a:ext cx="3188652" cy="3694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>
                    <a:solidFill>
                      <a:srgbClr val="00339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文档编辑查看</a:t>
                </a:r>
                <a:endParaRPr lang="zh-CN" altLang="en-US">
                  <a:solidFill>
                    <a:srgbClr val="0033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773" name="文本框 96"/>
              <p:cNvSpPr txBox="1">
                <a:spLocks noChangeArrowheads="1"/>
              </p:cNvSpPr>
              <p:nvPr/>
            </p:nvSpPr>
            <p:spPr bwMode="auto">
              <a:xfrm>
                <a:off x="6126163" y="3492076"/>
                <a:ext cx="4866957" cy="3694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dirty="0">
                    <a:solidFill>
                      <a:srgbClr val="00339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文档共享</a:t>
                </a:r>
                <a:endParaRPr lang="zh-CN" altLang="en-US" dirty="0">
                  <a:solidFill>
                    <a:srgbClr val="0033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774" name="文本框 97"/>
              <p:cNvSpPr txBox="1">
                <a:spLocks noChangeArrowheads="1"/>
              </p:cNvSpPr>
              <p:nvPr/>
            </p:nvSpPr>
            <p:spPr bwMode="auto">
              <a:xfrm>
                <a:off x="6126163" y="4261347"/>
                <a:ext cx="4986337" cy="3694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>
                    <a:solidFill>
                      <a:srgbClr val="00339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文档版本恢复</a:t>
                </a:r>
                <a:endParaRPr lang="zh-CN" altLang="en-US">
                  <a:solidFill>
                    <a:srgbClr val="0033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775" name="文本框 98"/>
              <p:cNvSpPr txBox="1">
                <a:spLocks noChangeArrowheads="1"/>
              </p:cNvSpPr>
              <p:nvPr/>
            </p:nvSpPr>
            <p:spPr bwMode="auto">
              <a:xfrm>
                <a:off x="6126163" y="4949374"/>
                <a:ext cx="4866957" cy="3694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>
                    <a:solidFill>
                      <a:srgbClr val="00339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文档权限设置</a:t>
                </a:r>
                <a:endParaRPr lang="zh-CN" altLang="en-US">
                  <a:solidFill>
                    <a:srgbClr val="0033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2" name="KSO_Shape"/>
            <p:cNvSpPr/>
            <p:nvPr>
              <p:custDataLst>
                <p:tags r:id="rId5"/>
              </p:custDataLst>
            </p:nvPr>
          </p:nvSpPr>
          <p:spPr bwMode="auto">
            <a:xfrm>
              <a:off x="3308337" y="1768652"/>
              <a:ext cx="703363" cy="615950"/>
            </a:xfrm>
            <a:custGeom>
              <a:avLst/>
              <a:gdLst>
                <a:gd name="T0" fmla="*/ 979217 w 2433638"/>
                <a:gd name="T1" fmla="*/ 1098870 h 2124076"/>
                <a:gd name="T2" fmla="*/ 173881 w 2433638"/>
                <a:gd name="T3" fmla="*/ 432901 h 2124076"/>
                <a:gd name="T4" fmla="*/ 155458 w 2433638"/>
                <a:gd name="T5" fmla="*/ 437460 h 2124076"/>
                <a:gd name="T6" fmla="*/ 139312 w 2433638"/>
                <a:gd name="T7" fmla="*/ 446991 h 2124076"/>
                <a:gd name="T8" fmla="*/ 126684 w 2433638"/>
                <a:gd name="T9" fmla="*/ 460667 h 2124076"/>
                <a:gd name="T10" fmla="*/ 118611 w 2433638"/>
                <a:gd name="T11" fmla="*/ 477036 h 2124076"/>
                <a:gd name="T12" fmla="*/ 115713 w 2433638"/>
                <a:gd name="T13" fmla="*/ 496099 h 2124076"/>
                <a:gd name="T14" fmla="*/ 117576 w 2433638"/>
                <a:gd name="T15" fmla="*/ 1502909 h 2124076"/>
                <a:gd name="T16" fmla="*/ 125029 w 2433638"/>
                <a:gd name="T17" fmla="*/ 1520107 h 2124076"/>
                <a:gd name="T18" fmla="*/ 137035 w 2433638"/>
                <a:gd name="T19" fmla="*/ 1534197 h 2124076"/>
                <a:gd name="T20" fmla="*/ 152560 w 2433638"/>
                <a:gd name="T21" fmla="*/ 1544350 h 2124076"/>
                <a:gd name="T22" fmla="*/ 170776 w 2433638"/>
                <a:gd name="T23" fmla="*/ 1549944 h 2124076"/>
                <a:gd name="T24" fmla="*/ 1002920 w 2433638"/>
                <a:gd name="T25" fmla="*/ 1550566 h 2124076"/>
                <a:gd name="T26" fmla="*/ 1021550 w 2433638"/>
                <a:gd name="T27" fmla="*/ 1545800 h 2124076"/>
                <a:gd name="T28" fmla="*/ 1037696 w 2433638"/>
                <a:gd name="T29" fmla="*/ 1536269 h 2124076"/>
                <a:gd name="T30" fmla="*/ 1050116 w 2433638"/>
                <a:gd name="T31" fmla="*/ 1522800 h 2124076"/>
                <a:gd name="T32" fmla="*/ 1058396 w 2433638"/>
                <a:gd name="T33" fmla="*/ 1506017 h 2124076"/>
                <a:gd name="T34" fmla="*/ 1061294 w 2433638"/>
                <a:gd name="T35" fmla="*/ 1487161 h 2124076"/>
                <a:gd name="T36" fmla="*/ 1061087 w 2433638"/>
                <a:gd name="T37" fmla="*/ 492784 h 2124076"/>
                <a:gd name="T38" fmla="*/ 1057361 w 2433638"/>
                <a:gd name="T39" fmla="*/ 474342 h 2124076"/>
                <a:gd name="T40" fmla="*/ 1048253 w 2433638"/>
                <a:gd name="T41" fmla="*/ 457973 h 2124076"/>
                <a:gd name="T42" fmla="*/ 1035212 w 2433638"/>
                <a:gd name="T43" fmla="*/ 445126 h 2124076"/>
                <a:gd name="T44" fmla="*/ 1018859 w 2433638"/>
                <a:gd name="T45" fmla="*/ 436424 h 2124076"/>
                <a:gd name="T46" fmla="*/ 999608 w 2433638"/>
                <a:gd name="T47" fmla="*/ 432694 h 2124076"/>
                <a:gd name="T48" fmla="*/ 1176801 w 2433638"/>
                <a:gd name="T49" fmla="*/ 1487161 h 2124076"/>
                <a:gd name="T50" fmla="*/ 1168728 w 2433638"/>
                <a:gd name="T51" fmla="*/ 1539792 h 2124076"/>
                <a:gd name="T52" fmla="*/ 1145957 w 2433638"/>
                <a:gd name="T53" fmla="*/ 1585998 h 2124076"/>
                <a:gd name="T54" fmla="*/ 1111182 w 2433638"/>
                <a:gd name="T55" fmla="*/ 1623502 h 2124076"/>
                <a:gd name="T56" fmla="*/ 1066469 w 2433638"/>
                <a:gd name="T57" fmla="*/ 1649818 h 2124076"/>
                <a:gd name="T58" fmla="*/ 1014719 w 2433638"/>
                <a:gd name="T59" fmla="*/ 1662871 h 2124076"/>
                <a:gd name="T60" fmla="*/ 153180 w 2433638"/>
                <a:gd name="T61" fmla="*/ 1661628 h 2124076"/>
                <a:gd name="T62" fmla="*/ 102466 w 2433638"/>
                <a:gd name="T63" fmla="*/ 1646295 h 2124076"/>
                <a:gd name="T64" fmla="*/ 59409 w 2433638"/>
                <a:gd name="T65" fmla="*/ 1617908 h 2124076"/>
                <a:gd name="T66" fmla="*/ 26289 w 2433638"/>
                <a:gd name="T67" fmla="*/ 1578746 h 2124076"/>
                <a:gd name="T68" fmla="*/ 6003 w 2433638"/>
                <a:gd name="T69" fmla="*/ 1531296 h 2124076"/>
                <a:gd name="T70" fmla="*/ 0 w 2433638"/>
                <a:gd name="T71" fmla="*/ 496099 h 2124076"/>
                <a:gd name="T72" fmla="*/ 8280 w 2433638"/>
                <a:gd name="T73" fmla="*/ 443676 h 2124076"/>
                <a:gd name="T74" fmla="*/ 31050 w 2433638"/>
                <a:gd name="T75" fmla="*/ 397469 h 2124076"/>
                <a:gd name="T76" fmla="*/ 66033 w 2433638"/>
                <a:gd name="T77" fmla="*/ 359965 h 2124076"/>
                <a:gd name="T78" fmla="*/ 110331 w 2433638"/>
                <a:gd name="T79" fmla="*/ 333442 h 2124076"/>
                <a:gd name="T80" fmla="*/ 162081 w 2433638"/>
                <a:gd name="T81" fmla="*/ 320596 h 2124076"/>
                <a:gd name="T82" fmla="*/ 1023827 w 2433638"/>
                <a:gd name="T83" fmla="*/ 321425 h 2124076"/>
                <a:gd name="T84" fmla="*/ 1074749 w 2433638"/>
                <a:gd name="T85" fmla="*/ 336966 h 2124076"/>
                <a:gd name="T86" fmla="*/ 1117806 w 2433638"/>
                <a:gd name="T87" fmla="*/ 365352 h 2124076"/>
                <a:gd name="T88" fmla="*/ 1150512 w 2433638"/>
                <a:gd name="T89" fmla="*/ 404514 h 2124076"/>
                <a:gd name="T90" fmla="*/ 1171005 w 2433638"/>
                <a:gd name="T91" fmla="*/ 451964 h 2124076"/>
                <a:gd name="T92" fmla="*/ 1176801 w 2433638"/>
                <a:gd name="T93" fmla="*/ 497443 h 2124076"/>
                <a:gd name="T94" fmla="*/ 1779124 w 2433638"/>
                <a:gd name="T95" fmla="*/ 2694 h 2124076"/>
                <a:gd name="T96" fmla="*/ 1821773 w 2433638"/>
                <a:gd name="T97" fmla="*/ 17411 h 2124076"/>
                <a:gd name="T98" fmla="*/ 1859246 w 2433638"/>
                <a:gd name="T99" fmla="*/ 44565 h 2124076"/>
                <a:gd name="T100" fmla="*/ 1887196 w 2433638"/>
                <a:gd name="T101" fmla="*/ 81253 h 2124076"/>
                <a:gd name="T102" fmla="*/ 1902101 w 2433638"/>
                <a:gd name="T103" fmla="*/ 122915 h 2124076"/>
                <a:gd name="T104" fmla="*/ 1904172 w 2433638"/>
                <a:gd name="T105" fmla="*/ 166444 h 2124076"/>
                <a:gd name="T106" fmla="*/ 1893406 w 2433638"/>
                <a:gd name="T107" fmla="*/ 209142 h 2124076"/>
                <a:gd name="T108" fmla="*/ 1870011 w 2433638"/>
                <a:gd name="T109" fmla="*/ 247696 h 2124076"/>
                <a:gd name="T110" fmla="*/ 1645796 w 2433638"/>
                <a:gd name="T111" fmla="*/ 39175 h 2124076"/>
                <a:gd name="T112" fmla="*/ 1684511 w 2433638"/>
                <a:gd name="T113" fmla="*/ 14302 h 2124076"/>
                <a:gd name="T114" fmla="*/ 1727160 w 2433638"/>
                <a:gd name="T115" fmla="*/ 1658 h 212407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433638" h="2124076">
                  <a:moveTo>
                    <a:pt x="713371" y="1577975"/>
                  </a:moveTo>
                  <a:lnTo>
                    <a:pt x="804863" y="1667192"/>
                  </a:lnTo>
                  <a:lnTo>
                    <a:pt x="574675" y="1801813"/>
                  </a:lnTo>
                  <a:lnTo>
                    <a:pt x="713371" y="1577975"/>
                  </a:lnTo>
                  <a:close/>
                  <a:moveTo>
                    <a:pt x="994071" y="1152525"/>
                  </a:moveTo>
                  <a:lnTo>
                    <a:pt x="1250950" y="1402947"/>
                  </a:lnTo>
                  <a:lnTo>
                    <a:pt x="852445" y="1631950"/>
                  </a:lnTo>
                  <a:lnTo>
                    <a:pt x="757237" y="1538868"/>
                  </a:lnTo>
                  <a:lnTo>
                    <a:pt x="994071" y="1152525"/>
                  </a:lnTo>
                  <a:close/>
                  <a:moveTo>
                    <a:pt x="230859" y="552164"/>
                  </a:moveTo>
                  <a:lnTo>
                    <a:pt x="226364" y="552428"/>
                  </a:lnTo>
                  <a:lnTo>
                    <a:pt x="222133" y="552693"/>
                  </a:lnTo>
                  <a:lnTo>
                    <a:pt x="218166" y="553222"/>
                  </a:lnTo>
                  <a:lnTo>
                    <a:pt x="213935" y="553751"/>
                  </a:lnTo>
                  <a:lnTo>
                    <a:pt x="209968" y="554809"/>
                  </a:lnTo>
                  <a:lnTo>
                    <a:pt x="206266" y="555867"/>
                  </a:lnTo>
                  <a:lnTo>
                    <a:pt x="202299" y="557190"/>
                  </a:lnTo>
                  <a:lnTo>
                    <a:pt x="198597" y="558513"/>
                  </a:lnTo>
                  <a:lnTo>
                    <a:pt x="194895" y="560100"/>
                  </a:lnTo>
                  <a:lnTo>
                    <a:pt x="191457" y="561952"/>
                  </a:lnTo>
                  <a:lnTo>
                    <a:pt x="187755" y="564068"/>
                  </a:lnTo>
                  <a:lnTo>
                    <a:pt x="184582" y="565920"/>
                  </a:lnTo>
                  <a:lnTo>
                    <a:pt x="181144" y="568301"/>
                  </a:lnTo>
                  <a:lnTo>
                    <a:pt x="177971" y="570682"/>
                  </a:lnTo>
                  <a:lnTo>
                    <a:pt x="175062" y="573063"/>
                  </a:lnTo>
                  <a:lnTo>
                    <a:pt x="171888" y="575708"/>
                  </a:lnTo>
                  <a:lnTo>
                    <a:pt x="169244" y="578883"/>
                  </a:lnTo>
                  <a:lnTo>
                    <a:pt x="166599" y="581793"/>
                  </a:lnTo>
                  <a:lnTo>
                    <a:pt x="164219" y="584703"/>
                  </a:lnTo>
                  <a:lnTo>
                    <a:pt x="161839" y="588142"/>
                  </a:lnTo>
                  <a:lnTo>
                    <a:pt x="159724" y="591316"/>
                  </a:lnTo>
                  <a:lnTo>
                    <a:pt x="157608" y="594491"/>
                  </a:lnTo>
                  <a:lnTo>
                    <a:pt x="156022" y="598194"/>
                  </a:lnTo>
                  <a:lnTo>
                    <a:pt x="154435" y="601633"/>
                  </a:lnTo>
                  <a:lnTo>
                    <a:pt x="152848" y="605601"/>
                  </a:lnTo>
                  <a:lnTo>
                    <a:pt x="151526" y="609041"/>
                  </a:lnTo>
                  <a:lnTo>
                    <a:pt x="150204" y="613009"/>
                  </a:lnTo>
                  <a:lnTo>
                    <a:pt x="149411" y="616977"/>
                  </a:lnTo>
                  <a:lnTo>
                    <a:pt x="148882" y="620945"/>
                  </a:lnTo>
                  <a:lnTo>
                    <a:pt x="148088" y="624913"/>
                  </a:lnTo>
                  <a:lnTo>
                    <a:pt x="147824" y="629146"/>
                  </a:lnTo>
                  <a:lnTo>
                    <a:pt x="147824" y="633378"/>
                  </a:lnTo>
                  <a:lnTo>
                    <a:pt x="147824" y="1898686"/>
                  </a:lnTo>
                  <a:lnTo>
                    <a:pt x="147824" y="1902918"/>
                  </a:lnTo>
                  <a:lnTo>
                    <a:pt x="148088" y="1906887"/>
                  </a:lnTo>
                  <a:lnTo>
                    <a:pt x="148882" y="1911119"/>
                  </a:lnTo>
                  <a:lnTo>
                    <a:pt x="149411" y="1915087"/>
                  </a:lnTo>
                  <a:lnTo>
                    <a:pt x="150204" y="1918791"/>
                  </a:lnTo>
                  <a:lnTo>
                    <a:pt x="151526" y="1922759"/>
                  </a:lnTo>
                  <a:lnTo>
                    <a:pt x="152848" y="1926463"/>
                  </a:lnTo>
                  <a:lnTo>
                    <a:pt x="154435" y="1930166"/>
                  </a:lnTo>
                  <a:lnTo>
                    <a:pt x="156022" y="1933605"/>
                  </a:lnTo>
                  <a:lnTo>
                    <a:pt x="157608" y="1937309"/>
                  </a:lnTo>
                  <a:lnTo>
                    <a:pt x="159724" y="1940748"/>
                  </a:lnTo>
                  <a:lnTo>
                    <a:pt x="161839" y="1944187"/>
                  </a:lnTo>
                  <a:lnTo>
                    <a:pt x="164219" y="1947097"/>
                  </a:lnTo>
                  <a:lnTo>
                    <a:pt x="166599" y="1950272"/>
                  </a:lnTo>
                  <a:lnTo>
                    <a:pt x="169244" y="1953446"/>
                  </a:lnTo>
                  <a:lnTo>
                    <a:pt x="171888" y="1956091"/>
                  </a:lnTo>
                  <a:lnTo>
                    <a:pt x="175062" y="1958737"/>
                  </a:lnTo>
                  <a:lnTo>
                    <a:pt x="177971" y="1961382"/>
                  </a:lnTo>
                  <a:lnTo>
                    <a:pt x="181144" y="1963763"/>
                  </a:lnTo>
                  <a:lnTo>
                    <a:pt x="184582" y="1965880"/>
                  </a:lnTo>
                  <a:lnTo>
                    <a:pt x="187755" y="1967996"/>
                  </a:lnTo>
                  <a:lnTo>
                    <a:pt x="191457" y="1970112"/>
                  </a:lnTo>
                  <a:lnTo>
                    <a:pt x="194895" y="1971700"/>
                  </a:lnTo>
                  <a:lnTo>
                    <a:pt x="198597" y="1973551"/>
                  </a:lnTo>
                  <a:lnTo>
                    <a:pt x="202299" y="1974874"/>
                  </a:lnTo>
                  <a:lnTo>
                    <a:pt x="206266" y="1976197"/>
                  </a:lnTo>
                  <a:lnTo>
                    <a:pt x="209968" y="1977255"/>
                  </a:lnTo>
                  <a:lnTo>
                    <a:pt x="213935" y="1978049"/>
                  </a:lnTo>
                  <a:lnTo>
                    <a:pt x="218166" y="1978842"/>
                  </a:lnTo>
                  <a:lnTo>
                    <a:pt x="222133" y="1979636"/>
                  </a:lnTo>
                  <a:lnTo>
                    <a:pt x="226364" y="1979900"/>
                  </a:lnTo>
                  <a:lnTo>
                    <a:pt x="230859" y="1979900"/>
                  </a:lnTo>
                  <a:lnTo>
                    <a:pt x="1273033" y="1979900"/>
                  </a:lnTo>
                  <a:lnTo>
                    <a:pt x="1276999" y="1979900"/>
                  </a:lnTo>
                  <a:lnTo>
                    <a:pt x="1281230" y="1979636"/>
                  </a:lnTo>
                  <a:lnTo>
                    <a:pt x="1285461" y="1978842"/>
                  </a:lnTo>
                  <a:lnTo>
                    <a:pt x="1289693" y="1978049"/>
                  </a:lnTo>
                  <a:lnTo>
                    <a:pt x="1293395" y="1977255"/>
                  </a:lnTo>
                  <a:lnTo>
                    <a:pt x="1297626" y="1976197"/>
                  </a:lnTo>
                  <a:lnTo>
                    <a:pt x="1301593" y="1974874"/>
                  </a:lnTo>
                  <a:lnTo>
                    <a:pt x="1305030" y="1973551"/>
                  </a:lnTo>
                  <a:lnTo>
                    <a:pt x="1308997" y="1971700"/>
                  </a:lnTo>
                  <a:lnTo>
                    <a:pt x="1312435" y="1970112"/>
                  </a:lnTo>
                  <a:lnTo>
                    <a:pt x="1315873" y="1967996"/>
                  </a:lnTo>
                  <a:lnTo>
                    <a:pt x="1319310" y="1965880"/>
                  </a:lnTo>
                  <a:lnTo>
                    <a:pt x="1322484" y="1963763"/>
                  </a:lnTo>
                  <a:lnTo>
                    <a:pt x="1325657" y="1961382"/>
                  </a:lnTo>
                  <a:lnTo>
                    <a:pt x="1328566" y="1958737"/>
                  </a:lnTo>
                  <a:lnTo>
                    <a:pt x="1331475" y="1956091"/>
                  </a:lnTo>
                  <a:lnTo>
                    <a:pt x="1334119" y="1953446"/>
                  </a:lnTo>
                  <a:lnTo>
                    <a:pt x="1336764" y="1950272"/>
                  </a:lnTo>
                  <a:lnTo>
                    <a:pt x="1339144" y="1947097"/>
                  </a:lnTo>
                  <a:lnTo>
                    <a:pt x="1341524" y="1944187"/>
                  </a:lnTo>
                  <a:lnTo>
                    <a:pt x="1343639" y="1940748"/>
                  </a:lnTo>
                  <a:lnTo>
                    <a:pt x="1345755" y="1937309"/>
                  </a:lnTo>
                  <a:lnTo>
                    <a:pt x="1347606" y="1933605"/>
                  </a:lnTo>
                  <a:lnTo>
                    <a:pt x="1349457" y="1930166"/>
                  </a:lnTo>
                  <a:lnTo>
                    <a:pt x="1350779" y="1926463"/>
                  </a:lnTo>
                  <a:lnTo>
                    <a:pt x="1352101" y="1922759"/>
                  </a:lnTo>
                  <a:lnTo>
                    <a:pt x="1353159" y="1918791"/>
                  </a:lnTo>
                  <a:lnTo>
                    <a:pt x="1354217" y="1915087"/>
                  </a:lnTo>
                  <a:lnTo>
                    <a:pt x="1354746" y="1911119"/>
                  </a:lnTo>
                  <a:lnTo>
                    <a:pt x="1355275" y="1906887"/>
                  </a:lnTo>
                  <a:lnTo>
                    <a:pt x="1355539" y="1902918"/>
                  </a:lnTo>
                  <a:lnTo>
                    <a:pt x="1355804" y="1898686"/>
                  </a:lnTo>
                  <a:lnTo>
                    <a:pt x="1355804" y="1327749"/>
                  </a:lnTo>
                  <a:lnTo>
                    <a:pt x="1312492" y="1370013"/>
                  </a:lnTo>
                  <a:lnTo>
                    <a:pt x="1031875" y="1095852"/>
                  </a:lnTo>
                  <a:lnTo>
                    <a:pt x="1355804" y="779295"/>
                  </a:lnTo>
                  <a:lnTo>
                    <a:pt x="1355804" y="633378"/>
                  </a:lnTo>
                  <a:lnTo>
                    <a:pt x="1355539" y="629146"/>
                  </a:lnTo>
                  <a:lnTo>
                    <a:pt x="1355275" y="624913"/>
                  </a:lnTo>
                  <a:lnTo>
                    <a:pt x="1354746" y="620945"/>
                  </a:lnTo>
                  <a:lnTo>
                    <a:pt x="1354217" y="616977"/>
                  </a:lnTo>
                  <a:lnTo>
                    <a:pt x="1353159" y="613009"/>
                  </a:lnTo>
                  <a:lnTo>
                    <a:pt x="1352101" y="609041"/>
                  </a:lnTo>
                  <a:lnTo>
                    <a:pt x="1350779" y="605601"/>
                  </a:lnTo>
                  <a:lnTo>
                    <a:pt x="1349457" y="601633"/>
                  </a:lnTo>
                  <a:lnTo>
                    <a:pt x="1347606" y="598194"/>
                  </a:lnTo>
                  <a:lnTo>
                    <a:pt x="1345755" y="594491"/>
                  </a:lnTo>
                  <a:lnTo>
                    <a:pt x="1343639" y="591316"/>
                  </a:lnTo>
                  <a:lnTo>
                    <a:pt x="1341524" y="588142"/>
                  </a:lnTo>
                  <a:lnTo>
                    <a:pt x="1339144" y="584703"/>
                  </a:lnTo>
                  <a:lnTo>
                    <a:pt x="1336764" y="581793"/>
                  </a:lnTo>
                  <a:lnTo>
                    <a:pt x="1334119" y="578883"/>
                  </a:lnTo>
                  <a:lnTo>
                    <a:pt x="1331475" y="575708"/>
                  </a:lnTo>
                  <a:lnTo>
                    <a:pt x="1328566" y="573063"/>
                  </a:lnTo>
                  <a:lnTo>
                    <a:pt x="1325657" y="570682"/>
                  </a:lnTo>
                  <a:lnTo>
                    <a:pt x="1322484" y="568301"/>
                  </a:lnTo>
                  <a:lnTo>
                    <a:pt x="1319310" y="565920"/>
                  </a:lnTo>
                  <a:lnTo>
                    <a:pt x="1315873" y="564068"/>
                  </a:lnTo>
                  <a:lnTo>
                    <a:pt x="1312435" y="561952"/>
                  </a:lnTo>
                  <a:lnTo>
                    <a:pt x="1308997" y="560100"/>
                  </a:lnTo>
                  <a:lnTo>
                    <a:pt x="1305030" y="558513"/>
                  </a:lnTo>
                  <a:lnTo>
                    <a:pt x="1301593" y="557190"/>
                  </a:lnTo>
                  <a:lnTo>
                    <a:pt x="1297626" y="555867"/>
                  </a:lnTo>
                  <a:lnTo>
                    <a:pt x="1293395" y="554809"/>
                  </a:lnTo>
                  <a:lnTo>
                    <a:pt x="1289693" y="553751"/>
                  </a:lnTo>
                  <a:lnTo>
                    <a:pt x="1285461" y="553222"/>
                  </a:lnTo>
                  <a:lnTo>
                    <a:pt x="1281230" y="552693"/>
                  </a:lnTo>
                  <a:lnTo>
                    <a:pt x="1276999" y="552428"/>
                  </a:lnTo>
                  <a:lnTo>
                    <a:pt x="1273033" y="552164"/>
                  </a:lnTo>
                  <a:lnTo>
                    <a:pt x="230859" y="552164"/>
                  </a:lnTo>
                  <a:close/>
                  <a:moveTo>
                    <a:pt x="1950691" y="197947"/>
                  </a:moveTo>
                  <a:lnTo>
                    <a:pt x="2231837" y="472902"/>
                  </a:lnTo>
                  <a:lnTo>
                    <a:pt x="1503363" y="1183758"/>
                  </a:lnTo>
                  <a:lnTo>
                    <a:pt x="1503363" y="1898686"/>
                  </a:lnTo>
                  <a:lnTo>
                    <a:pt x="1503099" y="1910326"/>
                  </a:lnTo>
                  <a:lnTo>
                    <a:pt x="1502305" y="1921701"/>
                  </a:lnTo>
                  <a:lnTo>
                    <a:pt x="1500719" y="1933076"/>
                  </a:lnTo>
                  <a:lnTo>
                    <a:pt x="1498603" y="1944187"/>
                  </a:lnTo>
                  <a:lnTo>
                    <a:pt x="1495959" y="1955033"/>
                  </a:lnTo>
                  <a:lnTo>
                    <a:pt x="1493050" y="1965880"/>
                  </a:lnTo>
                  <a:lnTo>
                    <a:pt x="1489348" y="1976197"/>
                  </a:lnTo>
                  <a:lnTo>
                    <a:pt x="1485381" y="1986249"/>
                  </a:lnTo>
                  <a:lnTo>
                    <a:pt x="1480621" y="1996567"/>
                  </a:lnTo>
                  <a:lnTo>
                    <a:pt x="1475332" y="2006090"/>
                  </a:lnTo>
                  <a:lnTo>
                    <a:pt x="1469779" y="2015614"/>
                  </a:lnTo>
                  <a:lnTo>
                    <a:pt x="1463961" y="2024873"/>
                  </a:lnTo>
                  <a:lnTo>
                    <a:pt x="1457614" y="2033338"/>
                  </a:lnTo>
                  <a:lnTo>
                    <a:pt x="1450739" y="2042068"/>
                  </a:lnTo>
                  <a:lnTo>
                    <a:pt x="1443334" y="2050004"/>
                  </a:lnTo>
                  <a:lnTo>
                    <a:pt x="1435930" y="2057940"/>
                  </a:lnTo>
                  <a:lnTo>
                    <a:pt x="1427997" y="2065612"/>
                  </a:lnTo>
                  <a:lnTo>
                    <a:pt x="1419535" y="2072755"/>
                  </a:lnTo>
                  <a:lnTo>
                    <a:pt x="1410543" y="2079104"/>
                  </a:lnTo>
                  <a:lnTo>
                    <a:pt x="1401817" y="2085453"/>
                  </a:lnTo>
                  <a:lnTo>
                    <a:pt x="1392561" y="2091273"/>
                  </a:lnTo>
                  <a:lnTo>
                    <a:pt x="1382777" y="2096828"/>
                  </a:lnTo>
                  <a:lnTo>
                    <a:pt x="1372992" y="2101855"/>
                  </a:lnTo>
                  <a:lnTo>
                    <a:pt x="1362415" y="2106352"/>
                  </a:lnTo>
                  <a:lnTo>
                    <a:pt x="1352101" y="2110320"/>
                  </a:lnTo>
                  <a:lnTo>
                    <a:pt x="1341259" y="2114024"/>
                  </a:lnTo>
                  <a:lnTo>
                    <a:pt x="1330417" y="2116934"/>
                  </a:lnTo>
                  <a:lnTo>
                    <a:pt x="1319310" y="2119314"/>
                  </a:lnTo>
                  <a:lnTo>
                    <a:pt x="1307939" y="2121431"/>
                  </a:lnTo>
                  <a:lnTo>
                    <a:pt x="1296304" y="2123018"/>
                  </a:lnTo>
                  <a:lnTo>
                    <a:pt x="1284933" y="2123812"/>
                  </a:lnTo>
                  <a:lnTo>
                    <a:pt x="1273033" y="2124076"/>
                  </a:lnTo>
                  <a:lnTo>
                    <a:pt x="230859" y="2124076"/>
                  </a:lnTo>
                  <a:lnTo>
                    <a:pt x="218959" y="2123812"/>
                  </a:lnTo>
                  <a:lnTo>
                    <a:pt x="207059" y="2123018"/>
                  </a:lnTo>
                  <a:lnTo>
                    <a:pt x="195688" y="2121431"/>
                  </a:lnTo>
                  <a:lnTo>
                    <a:pt x="184582" y="2119314"/>
                  </a:lnTo>
                  <a:lnTo>
                    <a:pt x="173211" y="2116934"/>
                  </a:lnTo>
                  <a:lnTo>
                    <a:pt x="162104" y="2114024"/>
                  </a:lnTo>
                  <a:lnTo>
                    <a:pt x="151526" y="2110320"/>
                  </a:lnTo>
                  <a:lnTo>
                    <a:pt x="140948" y="2106352"/>
                  </a:lnTo>
                  <a:lnTo>
                    <a:pt x="130900" y="2101855"/>
                  </a:lnTo>
                  <a:lnTo>
                    <a:pt x="120851" y="2096828"/>
                  </a:lnTo>
                  <a:lnTo>
                    <a:pt x="111331" y="2091273"/>
                  </a:lnTo>
                  <a:lnTo>
                    <a:pt x="101811" y="2085453"/>
                  </a:lnTo>
                  <a:lnTo>
                    <a:pt x="92820" y="2079104"/>
                  </a:lnTo>
                  <a:lnTo>
                    <a:pt x="84357" y="2072755"/>
                  </a:lnTo>
                  <a:lnTo>
                    <a:pt x="75895" y="2065612"/>
                  </a:lnTo>
                  <a:lnTo>
                    <a:pt x="67962" y="2057940"/>
                  </a:lnTo>
                  <a:lnTo>
                    <a:pt x="60293" y="2050004"/>
                  </a:lnTo>
                  <a:lnTo>
                    <a:pt x="53153" y="2042068"/>
                  </a:lnTo>
                  <a:lnTo>
                    <a:pt x="46278" y="2033338"/>
                  </a:lnTo>
                  <a:lnTo>
                    <a:pt x="39666" y="2024873"/>
                  </a:lnTo>
                  <a:lnTo>
                    <a:pt x="33584" y="2015614"/>
                  </a:lnTo>
                  <a:lnTo>
                    <a:pt x="28031" y="2006090"/>
                  </a:lnTo>
                  <a:lnTo>
                    <a:pt x="23006" y="1996567"/>
                  </a:lnTo>
                  <a:lnTo>
                    <a:pt x="18511" y="1986249"/>
                  </a:lnTo>
                  <a:lnTo>
                    <a:pt x="14280" y="1976197"/>
                  </a:lnTo>
                  <a:lnTo>
                    <a:pt x="10578" y="1965880"/>
                  </a:lnTo>
                  <a:lnTo>
                    <a:pt x="7669" y="1955033"/>
                  </a:lnTo>
                  <a:lnTo>
                    <a:pt x="4760" y="1944187"/>
                  </a:lnTo>
                  <a:lnTo>
                    <a:pt x="2909" y="1933076"/>
                  </a:lnTo>
                  <a:lnTo>
                    <a:pt x="1322" y="1921701"/>
                  </a:lnTo>
                  <a:lnTo>
                    <a:pt x="529" y="1910326"/>
                  </a:lnTo>
                  <a:lnTo>
                    <a:pt x="0" y="1898686"/>
                  </a:lnTo>
                  <a:lnTo>
                    <a:pt x="0" y="633378"/>
                  </a:lnTo>
                  <a:lnTo>
                    <a:pt x="529" y="621739"/>
                  </a:lnTo>
                  <a:lnTo>
                    <a:pt x="1322" y="610363"/>
                  </a:lnTo>
                  <a:lnTo>
                    <a:pt x="2909" y="598988"/>
                  </a:lnTo>
                  <a:lnTo>
                    <a:pt x="4760" y="587613"/>
                  </a:lnTo>
                  <a:lnTo>
                    <a:pt x="7669" y="577031"/>
                  </a:lnTo>
                  <a:lnTo>
                    <a:pt x="10578" y="566449"/>
                  </a:lnTo>
                  <a:lnTo>
                    <a:pt x="14280" y="555867"/>
                  </a:lnTo>
                  <a:lnTo>
                    <a:pt x="18511" y="545550"/>
                  </a:lnTo>
                  <a:lnTo>
                    <a:pt x="23006" y="535762"/>
                  </a:lnTo>
                  <a:lnTo>
                    <a:pt x="28031" y="525974"/>
                  </a:lnTo>
                  <a:lnTo>
                    <a:pt x="33584" y="516451"/>
                  </a:lnTo>
                  <a:lnTo>
                    <a:pt x="39666" y="507456"/>
                  </a:lnTo>
                  <a:lnTo>
                    <a:pt x="46278" y="498462"/>
                  </a:lnTo>
                  <a:lnTo>
                    <a:pt x="53153" y="489996"/>
                  </a:lnTo>
                  <a:lnTo>
                    <a:pt x="60293" y="481795"/>
                  </a:lnTo>
                  <a:lnTo>
                    <a:pt x="67962" y="474124"/>
                  </a:lnTo>
                  <a:lnTo>
                    <a:pt x="75895" y="466717"/>
                  </a:lnTo>
                  <a:lnTo>
                    <a:pt x="84357" y="459574"/>
                  </a:lnTo>
                  <a:lnTo>
                    <a:pt x="92820" y="452696"/>
                  </a:lnTo>
                  <a:lnTo>
                    <a:pt x="101811" y="446347"/>
                  </a:lnTo>
                  <a:lnTo>
                    <a:pt x="111331" y="440527"/>
                  </a:lnTo>
                  <a:lnTo>
                    <a:pt x="120851" y="435236"/>
                  </a:lnTo>
                  <a:lnTo>
                    <a:pt x="130900" y="430474"/>
                  </a:lnTo>
                  <a:lnTo>
                    <a:pt x="140948" y="425712"/>
                  </a:lnTo>
                  <a:lnTo>
                    <a:pt x="151526" y="421744"/>
                  </a:lnTo>
                  <a:lnTo>
                    <a:pt x="162104" y="418305"/>
                  </a:lnTo>
                  <a:lnTo>
                    <a:pt x="173211" y="415131"/>
                  </a:lnTo>
                  <a:lnTo>
                    <a:pt x="184582" y="412485"/>
                  </a:lnTo>
                  <a:lnTo>
                    <a:pt x="195688" y="410634"/>
                  </a:lnTo>
                  <a:lnTo>
                    <a:pt x="207059" y="409311"/>
                  </a:lnTo>
                  <a:lnTo>
                    <a:pt x="218959" y="408253"/>
                  </a:lnTo>
                  <a:lnTo>
                    <a:pt x="230859" y="407988"/>
                  </a:lnTo>
                  <a:lnTo>
                    <a:pt x="1273033" y="407988"/>
                  </a:lnTo>
                  <a:lnTo>
                    <a:pt x="1284933" y="408253"/>
                  </a:lnTo>
                  <a:lnTo>
                    <a:pt x="1296304" y="409311"/>
                  </a:lnTo>
                  <a:lnTo>
                    <a:pt x="1307939" y="410369"/>
                  </a:lnTo>
                  <a:lnTo>
                    <a:pt x="1319310" y="412485"/>
                  </a:lnTo>
                  <a:lnTo>
                    <a:pt x="1330417" y="415131"/>
                  </a:lnTo>
                  <a:lnTo>
                    <a:pt x="1341259" y="418305"/>
                  </a:lnTo>
                  <a:lnTo>
                    <a:pt x="1352101" y="421744"/>
                  </a:lnTo>
                  <a:lnTo>
                    <a:pt x="1362415" y="425712"/>
                  </a:lnTo>
                  <a:lnTo>
                    <a:pt x="1372992" y="430210"/>
                  </a:lnTo>
                  <a:lnTo>
                    <a:pt x="1382777" y="435236"/>
                  </a:lnTo>
                  <a:lnTo>
                    <a:pt x="1392561" y="440527"/>
                  </a:lnTo>
                  <a:lnTo>
                    <a:pt x="1401817" y="446347"/>
                  </a:lnTo>
                  <a:lnTo>
                    <a:pt x="1410543" y="452696"/>
                  </a:lnTo>
                  <a:lnTo>
                    <a:pt x="1419535" y="459574"/>
                  </a:lnTo>
                  <a:lnTo>
                    <a:pt x="1427997" y="466452"/>
                  </a:lnTo>
                  <a:lnTo>
                    <a:pt x="1435930" y="473859"/>
                  </a:lnTo>
                  <a:lnTo>
                    <a:pt x="1443334" y="481795"/>
                  </a:lnTo>
                  <a:lnTo>
                    <a:pt x="1450739" y="489996"/>
                  </a:lnTo>
                  <a:lnTo>
                    <a:pt x="1457614" y="498462"/>
                  </a:lnTo>
                  <a:lnTo>
                    <a:pt x="1463961" y="507456"/>
                  </a:lnTo>
                  <a:lnTo>
                    <a:pt x="1469779" y="516451"/>
                  </a:lnTo>
                  <a:lnTo>
                    <a:pt x="1475332" y="525974"/>
                  </a:lnTo>
                  <a:lnTo>
                    <a:pt x="1480621" y="535762"/>
                  </a:lnTo>
                  <a:lnTo>
                    <a:pt x="1485381" y="545550"/>
                  </a:lnTo>
                  <a:lnTo>
                    <a:pt x="1489348" y="555867"/>
                  </a:lnTo>
                  <a:lnTo>
                    <a:pt x="1493050" y="566449"/>
                  </a:lnTo>
                  <a:lnTo>
                    <a:pt x="1495959" y="577031"/>
                  </a:lnTo>
                  <a:lnTo>
                    <a:pt x="1498603" y="587613"/>
                  </a:lnTo>
                  <a:lnTo>
                    <a:pt x="1500719" y="598988"/>
                  </a:lnTo>
                  <a:lnTo>
                    <a:pt x="1502305" y="610363"/>
                  </a:lnTo>
                  <a:lnTo>
                    <a:pt x="1503099" y="621739"/>
                  </a:lnTo>
                  <a:lnTo>
                    <a:pt x="1503363" y="633378"/>
                  </a:lnTo>
                  <a:lnTo>
                    <a:pt x="1503363" y="635094"/>
                  </a:lnTo>
                  <a:lnTo>
                    <a:pt x="1950691" y="197947"/>
                  </a:lnTo>
                  <a:close/>
                  <a:moveTo>
                    <a:pt x="2235011" y="0"/>
                  </a:moveTo>
                  <a:lnTo>
                    <a:pt x="2244532" y="265"/>
                  </a:lnTo>
                  <a:lnTo>
                    <a:pt x="2254054" y="794"/>
                  </a:lnTo>
                  <a:lnTo>
                    <a:pt x="2263575" y="2117"/>
                  </a:lnTo>
                  <a:lnTo>
                    <a:pt x="2272832" y="3440"/>
                  </a:lnTo>
                  <a:lnTo>
                    <a:pt x="2282354" y="5557"/>
                  </a:lnTo>
                  <a:lnTo>
                    <a:pt x="2291611" y="7939"/>
                  </a:lnTo>
                  <a:lnTo>
                    <a:pt x="2300867" y="11115"/>
                  </a:lnTo>
                  <a:lnTo>
                    <a:pt x="2309860" y="14290"/>
                  </a:lnTo>
                  <a:lnTo>
                    <a:pt x="2318588" y="18260"/>
                  </a:lnTo>
                  <a:lnTo>
                    <a:pt x="2327316" y="22229"/>
                  </a:lnTo>
                  <a:lnTo>
                    <a:pt x="2336044" y="26728"/>
                  </a:lnTo>
                  <a:lnTo>
                    <a:pt x="2344243" y="32021"/>
                  </a:lnTo>
                  <a:lnTo>
                    <a:pt x="2352442" y="37578"/>
                  </a:lnTo>
                  <a:lnTo>
                    <a:pt x="2360376" y="43400"/>
                  </a:lnTo>
                  <a:lnTo>
                    <a:pt x="2368046" y="50016"/>
                  </a:lnTo>
                  <a:lnTo>
                    <a:pt x="2375187" y="56897"/>
                  </a:lnTo>
                  <a:lnTo>
                    <a:pt x="2382328" y="64042"/>
                  </a:lnTo>
                  <a:lnTo>
                    <a:pt x="2388940" y="71451"/>
                  </a:lnTo>
                  <a:lnTo>
                    <a:pt x="2395024" y="79126"/>
                  </a:lnTo>
                  <a:lnTo>
                    <a:pt x="2400842" y="87065"/>
                  </a:lnTo>
                  <a:lnTo>
                    <a:pt x="2406132" y="95533"/>
                  </a:lnTo>
                  <a:lnTo>
                    <a:pt x="2410893" y="103737"/>
                  </a:lnTo>
                  <a:lnTo>
                    <a:pt x="2415124" y="112205"/>
                  </a:lnTo>
                  <a:lnTo>
                    <a:pt x="2418827" y="120938"/>
                  </a:lnTo>
                  <a:lnTo>
                    <a:pt x="2422265" y="129671"/>
                  </a:lnTo>
                  <a:lnTo>
                    <a:pt x="2425175" y="138669"/>
                  </a:lnTo>
                  <a:lnTo>
                    <a:pt x="2427820" y="147666"/>
                  </a:lnTo>
                  <a:lnTo>
                    <a:pt x="2429935" y="156928"/>
                  </a:lnTo>
                  <a:lnTo>
                    <a:pt x="2431522" y="165926"/>
                  </a:lnTo>
                  <a:lnTo>
                    <a:pt x="2432580" y="175188"/>
                  </a:lnTo>
                  <a:lnTo>
                    <a:pt x="2433109" y="184450"/>
                  </a:lnTo>
                  <a:lnTo>
                    <a:pt x="2433638" y="193713"/>
                  </a:lnTo>
                  <a:lnTo>
                    <a:pt x="2433109" y="203239"/>
                  </a:lnTo>
                  <a:lnTo>
                    <a:pt x="2432580" y="212502"/>
                  </a:lnTo>
                  <a:lnTo>
                    <a:pt x="2431522" y="221764"/>
                  </a:lnTo>
                  <a:lnTo>
                    <a:pt x="2429935" y="231026"/>
                  </a:lnTo>
                  <a:lnTo>
                    <a:pt x="2427820" y="240024"/>
                  </a:lnTo>
                  <a:lnTo>
                    <a:pt x="2425175" y="249021"/>
                  </a:lnTo>
                  <a:lnTo>
                    <a:pt x="2422265" y="258019"/>
                  </a:lnTo>
                  <a:lnTo>
                    <a:pt x="2418827" y="267016"/>
                  </a:lnTo>
                  <a:lnTo>
                    <a:pt x="2415124" y="275485"/>
                  </a:lnTo>
                  <a:lnTo>
                    <a:pt x="2410893" y="283953"/>
                  </a:lnTo>
                  <a:lnTo>
                    <a:pt x="2406132" y="292157"/>
                  </a:lnTo>
                  <a:lnTo>
                    <a:pt x="2400842" y="300625"/>
                  </a:lnTo>
                  <a:lnTo>
                    <a:pt x="2395024" y="308564"/>
                  </a:lnTo>
                  <a:lnTo>
                    <a:pt x="2388940" y="316238"/>
                  </a:lnTo>
                  <a:lnTo>
                    <a:pt x="2382328" y="323648"/>
                  </a:lnTo>
                  <a:lnTo>
                    <a:pt x="2375187" y="330793"/>
                  </a:lnTo>
                  <a:lnTo>
                    <a:pt x="2295842" y="408596"/>
                  </a:lnTo>
                  <a:lnTo>
                    <a:pt x="2015490" y="134434"/>
                  </a:lnTo>
                  <a:lnTo>
                    <a:pt x="2095099" y="56897"/>
                  </a:lnTo>
                  <a:lnTo>
                    <a:pt x="2102505" y="50016"/>
                  </a:lnTo>
                  <a:lnTo>
                    <a:pt x="2110175" y="43400"/>
                  </a:lnTo>
                  <a:lnTo>
                    <a:pt x="2117845" y="37578"/>
                  </a:lnTo>
                  <a:lnTo>
                    <a:pt x="2126044" y="32021"/>
                  </a:lnTo>
                  <a:lnTo>
                    <a:pt x="2134507" y="26728"/>
                  </a:lnTo>
                  <a:lnTo>
                    <a:pt x="2142971" y="22229"/>
                  </a:lnTo>
                  <a:lnTo>
                    <a:pt x="2151963" y="18260"/>
                  </a:lnTo>
                  <a:lnTo>
                    <a:pt x="2160427" y="14290"/>
                  </a:lnTo>
                  <a:lnTo>
                    <a:pt x="2169684" y="11115"/>
                  </a:lnTo>
                  <a:lnTo>
                    <a:pt x="2178676" y="7939"/>
                  </a:lnTo>
                  <a:lnTo>
                    <a:pt x="2187933" y="5557"/>
                  </a:lnTo>
                  <a:lnTo>
                    <a:pt x="2197454" y="3440"/>
                  </a:lnTo>
                  <a:lnTo>
                    <a:pt x="2206447" y="2117"/>
                  </a:lnTo>
                  <a:lnTo>
                    <a:pt x="2215968" y="794"/>
                  </a:lnTo>
                  <a:lnTo>
                    <a:pt x="2225490" y="265"/>
                  </a:lnTo>
                  <a:lnTo>
                    <a:pt x="223501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>
              <a:norm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3" name="KSO_Shape"/>
            <p:cNvSpPr/>
            <p:nvPr>
              <p:custDataLst>
                <p:tags r:id="rId6"/>
              </p:custDataLst>
            </p:nvPr>
          </p:nvSpPr>
          <p:spPr bwMode="auto">
            <a:xfrm>
              <a:off x="3303573" y="5346877"/>
              <a:ext cx="706539" cy="615950"/>
            </a:xfrm>
            <a:custGeom>
              <a:avLst/>
              <a:gdLst>
                <a:gd name="T0" fmla="*/ 979217 w 2433638"/>
                <a:gd name="T1" fmla="*/ 1098870 h 2124076"/>
                <a:gd name="T2" fmla="*/ 173881 w 2433638"/>
                <a:gd name="T3" fmla="*/ 432901 h 2124076"/>
                <a:gd name="T4" fmla="*/ 155458 w 2433638"/>
                <a:gd name="T5" fmla="*/ 437460 h 2124076"/>
                <a:gd name="T6" fmla="*/ 139312 w 2433638"/>
                <a:gd name="T7" fmla="*/ 446991 h 2124076"/>
                <a:gd name="T8" fmla="*/ 126684 w 2433638"/>
                <a:gd name="T9" fmla="*/ 460667 h 2124076"/>
                <a:gd name="T10" fmla="*/ 118611 w 2433638"/>
                <a:gd name="T11" fmla="*/ 477036 h 2124076"/>
                <a:gd name="T12" fmla="*/ 115713 w 2433638"/>
                <a:gd name="T13" fmla="*/ 496099 h 2124076"/>
                <a:gd name="T14" fmla="*/ 117576 w 2433638"/>
                <a:gd name="T15" fmla="*/ 1502909 h 2124076"/>
                <a:gd name="T16" fmla="*/ 125029 w 2433638"/>
                <a:gd name="T17" fmla="*/ 1520107 h 2124076"/>
                <a:gd name="T18" fmla="*/ 137035 w 2433638"/>
                <a:gd name="T19" fmla="*/ 1534197 h 2124076"/>
                <a:gd name="T20" fmla="*/ 152560 w 2433638"/>
                <a:gd name="T21" fmla="*/ 1544350 h 2124076"/>
                <a:gd name="T22" fmla="*/ 170776 w 2433638"/>
                <a:gd name="T23" fmla="*/ 1549944 h 2124076"/>
                <a:gd name="T24" fmla="*/ 1002920 w 2433638"/>
                <a:gd name="T25" fmla="*/ 1550566 h 2124076"/>
                <a:gd name="T26" fmla="*/ 1021550 w 2433638"/>
                <a:gd name="T27" fmla="*/ 1545800 h 2124076"/>
                <a:gd name="T28" fmla="*/ 1037696 w 2433638"/>
                <a:gd name="T29" fmla="*/ 1536269 h 2124076"/>
                <a:gd name="T30" fmla="*/ 1050116 w 2433638"/>
                <a:gd name="T31" fmla="*/ 1522800 h 2124076"/>
                <a:gd name="T32" fmla="*/ 1058396 w 2433638"/>
                <a:gd name="T33" fmla="*/ 1506017 h 2124076"/>
                <a:gd name="T34" fmla="*/ 1061294 w 2433638"/>
                <a:gd name="T35" fmla="*/ 1487161 h 2124076"/>
                <a:gd name="T36" fmla="*/ 1061087 w 2433638"/>
                <a:gd name="T37" fmla="*/ 492784 h 2124076"/>
                <a:gd name="T38" fmla="*/ 1057361 w 2433638"/>
                <a:gd name="T39" fmla="*/ 474342 h 2124076"/>
                <a:gd name="T40" fmla="*/ 1048253 w 2433638"/>
                <a:gd name="T41" fmla="*/ 457973 h 2124076"/>
                <a:gd name="T42" fmla="*/ 1035212 w 2433638"/>
                <a:gd name="T43" fmla="*/ 445126 h 2124076"/>
                <a:gd name="T44" fmla="*/ 1018859 w 2433638"/>
                <a:gd name="T45" fmla="*/ 436424 h 2124076"/>
                <a:gd name="T46" fmla="*/ 999608 w 2433638"/>
                <a:gd name="T47" fmla="*/ 432694 h 2124076"/>
                <a:gd name="T48" fmla="*/ 1176801 w 2433638"/>
                <a:gd name="T49" fmla="*/ 1487161 h 2124076"/>
                <a:gd name="T50" fmla="*/ 1168728 w 2433638"/>
                <a:gd name="T51" fmla="*/ 1539792 h 2124076"/>
                <a:gd name="T52" fmla="*/ 1145957 w 2433638"/>
                <a:gd name="T53" fmla="*/ 1585998 h 2124076"/>
                <a:gd name="T54" fmla="*/ 1111182 w 2433638"/>
                <a:gd name="T55" fmla="*/ 1623502 h 2124076"/>
                <a:gd name="T56" fmla="*/ 1066469 w 2433638"/>
                <a:gd name="T57" fmla="*/ 1649818 h 2124076"/>
                <a:gd name="T58" fmla="*/ 1014719 w 2433638"/>
                <a:gd name="T59" fmla="*/ 1662871 h 2124076"/>
                <a:gd name="T60" fmla="*/ 153180 w 2433638"/>
                <a:gd name="T61" fmla="*/ 1661628 h 2124076"/>
                <a:gd name="T62" fmla="*/ 102466 w 2433638"/>
                <a:gd name="T63" fmla="*/ 1646295 h 2124076"/>
                <a:gd name="T64" fmla="*/ 59409 w 2433638"/>
                <a:gd name="T65" fmla="*/ 1617908 h 2124076"/>
                <a:gd name="T66" fmla="*/ 26289 w 2433638"/>
                <a:gd name="T67" fmla="*/ 1578746 h 2124076"/>
                <a:gd name="T68" fmla="*/ 6003 w 2433638"/>
                <a:gd name="T69" fmla="*/ 1531296 h 2124076"/>
                <a:gd name="T70" fmla="*/ 0 w 2433638"/>
                <a:gd name="T71" fmla="*/ 496099 h 2124076"/>
                <a:gd name="T72" fmla="*/ 8280 w 2433638"/>
                <a:gd name="T73" fmla="*/ 443676 h 2124076"/>
                <a:gd name="T74" fmla="*/ 31050 w 2433638"/>
                <a:gd name="T75" fmla="*/ 397469 h 2124076"/>
                <a:gd name="T76" fmla="*/ 66033 w 2433638"/>
                <a:gd name="T77" fmla="*/ 359965 h 2124076"/>
                <a:gd name="T78" fmla="*/ 110331 w 2433638"/>
                <a:gd name="T79" fmla="*/ 333442 h 2124076"/>
                <a:gd name="T80" fmla="*/ 162081 w 2433638"/>
                <a:gd name="T81" fmla="*/ 320596 h 2124076"/>
                <a:gd name="T82" fmla="*/ 1023827 w 2433638"/>
                <a:gd name="T83" fmla="*/ 321425 h 2124076"/>
                <a:gd name="T84" fmla="*/ 1074749 w 2433638"/>
                <a:gd name="T85" fmla="*/ 336966 h 2124076"/>
                <a:gd name="T86" fmla="*/ 1117806 w 2433638"/>
                <a:gd name="T87" fmla="*/ 365352 h 2124076"/>
                <a:gd name="T88" fmla="*/ 1150512 w 2433638"/>
                <a:gd name="T89" fmla="*/ 404514 h 2124076"/>
                <a:gd name="T90" fmla="*/ 1171005 w 2433638"/>
                <a:gd name="T91" fmla="*/ 451964 h 2124076"/>
                <a:gd name="T92" fmla="*/ 1176801 w 2433638"/>
                <a:gd name="T93" fmla="*/ 497443 h 2124076"/>
                <a:gd name="T94" fmla="*/ 1779124 w 2433638"/>
                <a:gd name="T95" fmla="*/ 2694 h 2124076"/>
                <a:gd name="T96" fmla="*/ 1821773 w 2433638"/>
                <a:gd name="T97" fmla="*/ 17411 h 2124076"/>
                <a:gd name="T98" fmla="*/ 1859246 w 2433638"/>
                <a:gd name="T99" fmla="*/ 44565 h 2124076"/>
                <a:gd name="T100" fmla="*/ 1887196 w 2433638"/>
                <a:gd name="T101" fmla="*/ 81253 h 2124076"/>
                <a:gd name="T102" fmla="*/ 1902101 w 2433638"/>
                <a:gd name="T103" fmla="*/ 122915 h 2124076"/>
                <a:gd name="T104" fmla="*/ 1904172 w 2433638"/>
                <a:gd name="T105" fmla="*/ 166444 h 2124076"/>
                <a:gd name="T106" fmla="*/ 1893406 w 2433638"/>
                <a:gd name="T107" fmla="*/ 209142 h 2124076"/>
                <a:gd name="T108" fmla="*/ 1870011 w 2433638"/>
                <a:gd name="T109" fmla="*/ 247696 h 2124076"/>
                <a:gd name="T110" fmla="*/ 1645796 w 2433638"/>
                <a:gd name="T111" fmla="*/ 39175 h 2124076"/>
                <a:gd name="T112" fmla="*/ 1684511 w 2433638"/>
                <a:gd name="T113" fmla="*/ 14302 h 2124076"/>
                <a:gd name="T114" fmla="*/ 1727160 w 2433638"/>
                <a:gd name="T115" fmla="*/ 1658 h 212407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433638" h="2124076">
                  <a:moveTo>
                    <a:pt x="713371" y="1577975"/>
                  </a:moveTo>
                  <a:lnTo>
                    <a:pt x="804863" y="1667192"/>
                  </a:lnTo>
                  <a:lnTo>
                    <a:pt x="574675" y="1801813"/>
                  </a:lnTo>
                  <a:lnTo>
                    <a:pt x="713371" y="1577975"/>
                  </a:lnTo>
                  <a:close/>
                  <a:moveTo>
                    <a:pt x="994071" y="1152525"/>
                  </a:moveTo>
                  <a:lnTo>
                    <a:pt x="1250950" y="1402947"/>
                  </a:lnTo>
                  <a:lnTo>
                    <a:pt x="852445" y="1631950"/>
                  </a:lnTo>
                  <a:lnTo>
                    <a:pt x="757237" y="1538868"/>
                  </a:lnTo>
                  <a:lnTo>
                    <a:pt x="994071" y="1152525"/>
                  </a:lnTo>
                  <a:close/>
                  <a:moveTo>
                    <a:pt x="230859" y="552164"/>
                  </a:moveTo>
                  <a:lnTo>
                    <a:pt x="226364" y="552428"/>
                  </a:lnTo>
                  <a:lnTo>
                    <a:pt x="222133" y="552693"/>
                  </a:lnTo>
                  <a:lnTo>
                    <a:pt x="218166" y="553222"/>
                  </a:lnTo>
                  <a:lnTo>
                    <a:pt x="213935" y="553751"/>
                  </a:lnTo>
                  <a:lnTo>
                    <a:pt x="209968" y="554809"/>
                  </a:lnTo>
                  <a:lnTo>
                    <a:pt x="206266" y="555867"/>
                  </a:lnTo>
                  <a:lnTo>
                    <a:pt x="202299" y="557190"/>
                  </a:lnTo>
                  <a:lnTo>
                    <a:pt x="198597" y="558513"/>
                  </a:lnTo>
                  <a:lnTo>
                    <a:pt x="194895" y="560100"/>
                  </a:lnTo>
                  <a:lnTo>
                    <a:pt x="191457" y="561952"/>
                  </a:lnTo>
                  <a:lnTo>
                    <a:pt x="187755" y="564068"/>
                  </a:lnTo>
                  <a:lnTo>
                    <a:pt x="184582" y="565920"/>
                  </a:lnTo>
                  <a:lnTo>
                    <a:pt x="181144" y="568301"/>
                  </a:lnTo>
                  <a:lnTo>
                    <a:pt x="177971" y="570682"/>
                  </a:lnTo>
                  <a:lnTo>
                    <a:pt x="175062" y="573063"/>
                  </a:lnTo>
                  <a:lnTo>
                    <a:pt x="171888" y="575708"/>
                  </a:lnTo>
                  <a:lnTo>
                    <a:pt x="169244" y="578883"/>
                  </a:lnTo>
                  <a:lnTo>
                    <a:pt x="166599" y="581793"/>
                  </a:lnTo>
                  <a:lnTo>
                    <a:pt x="164219" y="584703"/>
                  </a:lnTo>
                  <a:lnTo>
                    <a:pt x="161839" y="588142"/>
                  </a:lnTo>
                  <a:lnTo>
                    <a:pt x="159724" y="591316"/>
                  </a:lnTo>
                  <a:lnTo>
                    <a:pt x="157608" y="594491"/>
                  </a:lnTo>
                  <a:lnTo>
                    <a:pt x="156022" y="598194"/>
                  </a:lnTo>
                  <a:lnTo>
                    <a:pt x="154435" y="601633"/>
                  </a:lnTo>
                  <a:lnTo>
                    <a:pt x="152848" y="605601"/>
                  </a:lnTo>
                  <a:lnTo>
                    <a:pt x="151526" y="609041"/>
                  </a:lnTo>
                  <a:lnTo>
                    <a:pt x="150204" y="613009"/>
                  </a:lnTo>
                  <a:lnTo>
                    <a:pt x="149411" y="616977"/>
                  </a:lnTo>
                  <a:lnTo>
                    <a:pt x="148882" y="620945"/>
                  </a:lnTo>
                  <a:lnTo>
                    <a:pt x="148088" y="624913"/>
                  </a:lnTo>
                  <a:lnTo>
                    <a:pt x="147824" y="629146"/>
                  </a:lnTo>
                  <a:lnTo>
                    <a:pt x="147824" y="633378"/>
                  </a:lnTo>
                  <a:lnTo>
                    <a:pt x="147824" y="1898686"/>
                  </a:lnTo>
                  <a:lnTo>
                    <a:pt x="147824" y="1902918"/>
                  </a:lnTo>
                  <a:lnTo>
                    <a:pt x="148088" y="1906887"/>
                  </a:lnTo>
                  <a:lnTo>
                    <a:pt x="148882" y="1911119"/>
                  </a:lnTo>
                  <a:lnTo>
                    <a:pt x="149411" y="1915087"/>
                  </a:lnTo>
                  <a:lnTo>
                    <a:pt x="150204" y="1918791"/>
                  </a:lnTo>
                  <a:lnTo>
                    <a:pt x="151526" y="1922759"/>
                  </a:lnTo>
                  <a:lnTo>
                    <a:pt x="152848" y="1926463"/>
                  </a:lnTo>
                  <a:lnTo>
                    <a:pt x="154435" y="1930166"/>
                  </a:lnTo>
                  <a:lnTo>
                    <a:pt x="156022" y="1933605"/>
                  </a:lnTo>
                  <a:lnTo>
                    <a:pt x="157608" y="1937309"/>
                  </a:lnTo>
                  <a:lnTo>
                    <a:pt x="159724" y="1940748"/>
                  </a:lnTo>
                  <a:lnTo>
                    <a:pt x="161839" y="1944187"/>
                  </a:lnTo>
                  <a:lnTo>
                    <a:pt x="164219" y="1947097"/>
                  </a:lnTo>
                  <a:lnTo>
                    <a:pt x="166599" y="1950272"/>
                  </a:lnTo>
                  <a:lnTo>
                    <a:pt x="169244" y="1953446"/>
                  </a:lnTo>
                  <a:lnTo>
                    <a:pt x="171888" y="1956091"/>
                  </a:lnTo>
                  <a:lnTo>
                    <a:pt x="175062" y="1958737"/>
                  </a:lnTo>
                  <a:lnTo>
                    <a:pt x="177971" y="1961382"/>
                  </a:lnTo>
                  <a:lnTo>
                    <a:pt x="181144" y="1963763"/>
                  </a:lnTo>
                  <a:lnTo>
                    <a:pt x="184582" y="1965880"/>
                  </a:lnTo>
                  <a:lnTo>
                    <a:pt x="187755" y="1967996"/>
                  </a:lnTo>
                  <a:lnTo>
                    <a:pt x="191457" y="1970112"/>
                  </a:lnTo>
                  <a:lnTo>
                    <a:pt x="194895" y="1971700"/>
                  </a:lnTo>
                  <a:lnTo>
                    <a:pt x="198597" y="1973551"/>
                  </a:lnTo>
                  <a:lnTo>
                    <a:pt x="202299" y="1974874"/>
                  </a:lnTo>
                  <a:lnTo>
                    <a:pt x="206266" y="1976197"/>
                  </a:lnTo>
                  <a:lnTo>
                    <a:pt x="209968" y="1977255"/>
                  </a:lnTo>
                  <a:lnTo>
                    <a:pt x="213935" y="1978049"/>
                  </a:lnTo>
                  <a:lnTo>
                    <a:pt x="218166" y="1978842"/>
                  </a:lnTo>
                  <a:lnTo>
                    <a:pt x="222133" y="1979636"/>
                  </a:lnTo>
                  <a:lnTo>
                    <a:pt x="226364" y="1979900"/>
                  </a:lnTo>
                  <a:lnTo>
                    <a:pt x="230859" y="1979900"/>
                  </a:lnTo>
                  <a:lnTo>
                    <a:pt x="1273033" y="1979900"/>
                  </a:lnTo>
                  <a:lnTo>
                    <a:pt x="1276999" y="1979900"/>
                  </a:lnTo>
                  <a:lnTo>
                    <a:pt x="1281230" y="1979636"/>
                  </a:lnTo>
                  <a:lnTo>
                    <a:pt x="1285461" y="1978842"/>
                  </a:lnTo>
                  <a:lnTo>
                    <a:pt x="1289693" y="1978049"/>
                  </a:lnTo>
                  <a:lnTo>
                    <a:pt x="1293395" y="1977255"/>
                  </a:lnTo>
                  <a:lnTo>
                    <a:pt x="1297626" y="1976197"/>
                  </a:lnTo>
                  <a:lnTo>
                    <a:pt x="1301593" y="1974874"/>
                  </a:lnTo>
                  <a:lnTo>
                    <a:pt x="1305030" y="1973551"/>
                  </a:lnTo>
                  <a:lnTo>
                    <a:pt x="1308997" y="1971700"/>
                  </a:lnTo>
                  <a:lnTo>
                    <a:pt x="1312435" y="1970112"/>
                  </a:lnTo>
                  <a:lnTo>
                    <a:pt x="1315873" y="1967996"/>
                  </a:lnTo>
                  <a:lnTo>
                    <a:pt x="1319310" y="1965880"/>
                  </a:lnTo>
                  <a:lnTo>
                    <a:pt x="1322484" y="1963763"/>
                  </a:lnTo>
                  <a:lnTo>
                    <a:pt x="1325657" y="1961382"/>
                  </a:lnTo>
                  <a:lnTo>
                    <a:pt x="1328566" y="1958737"/>
                  </a:lnTo>
                  <a:lnTo>
                    <a:pt x="1331475" y="1956091"/>
                  </a:lnTo>
                  <a:lnTo>
                    <a:pt x="1334119" y="1953446"/>
                  </a:lnTo>
                  <a:lnTo>
                    <a:pt x="1336764" y="1950272"/>
                  </a:lnTo>
                  <a:lnTo>
                    <a:pt x="1339144" y="1947097"/>
                  </a:lnTo>
                  <a:lnTo>
                    <a:pt x="1341524" y="1944187"/>
                  </a:lnTo>
                  <a:lnTo>
                    <a:pt x="1343639" y="1940748"/>
                  </a:lnTo>
                  <a:lnTo>
                    <a:pt x="1345755" y="1937309"/>
                  </a:lnTo>
                  <a:lnTo>
                    <a:pt x="1347606" y="1933605"/>
                  </a:lnTo>
                  <a:lnTo>
                    <a:pt x="1349457" y="1930166"/>
                  </a:lnTo>
                  <a:lnTo>
                    <a:pt x="1350779" y="1926463"/>
                  </a:lnTo>
                  <a:lnTo>
                    <a:pt x="1352101" y="1922759"/>
                  </a:lnTo>
                  <a:lnTo>
                    <a:pt x="1353159" y="1918791"/>
                  </a:lnTo>
                  <a:lnTo>
                    <a:pt x="1354217" y="1915087"/>
                  </a:lnTo>
                  <a:lnTo>
                    <a:pt x="1354746" y="1911119"/>
                  </a:lnTo>
                  <a:lnTo>
                    <a:pt x="1355275" y="1906887"/>
                  </a:lnTo>
                  <a:lnTo>
                    <a:pt x="1355539" y="1902918"/>
                  </a:lnTo>
                  <a:lnTo>
                    <a:pt x="1355804" y="1898686"/>
                  </a:lnTo>
                  <a:lnTo>
                    <a:pt x="1355804" y="1327749"/>
                  </a:lnTo>
                  <a:lnTo>
                    <a:pt x="1312492" y="1370013"/>
                  </a:lnTo>
                  <a:lnTo>
                    <a:pt x="1031875" y="1095852"/>
                  </a:lnTo>
                  <a:lnTo>
                    <a:pt x="1355804" y="779295"/>
                  </a:lnTo>
                  <a:lnTo>
                    <a:pt x="1355804" y="633378"/>
                  </a:lnTo>
                  <a:lnTo>
                    <a:pt x="1355539" y="629146"/>
                  </a:lnTo>
                  <a:lnTo>
                    <a:pt x="1355275" y="624913"/>
                  </a:lnTo>
                  <a:lnTo>
                    <a:pt x="1354746" y="620945"/>
                  </a:lnTo>
                  <a:lnTo>
                    <a:pt x="1354217" y="616977"/>
                  </a:lnTo>
                  <a:lnTo>
                    <a:pt x="1353159" y="613009"/>
                  </a:lnTo>
                  <a:lnTo>
                    <a:pt x="1352101" y="609041"/>
                  </a:lnTo>
                  <a:lnTo>
                    <a:pt x="1350779" y="605601"/>
                  </a:lnTo>
                  <a:lnTo>
                    <a:pt x="1349457" y="601633"/>
                  </a:lnTo>
                  <a:lnTo>
                    <a:pt x="1347606" y="598194"/>
                  </a:lnTo>
                  <a:lnTo>
                    <a:pt x="1345755" y="594491"/>
                  </a:lnTo>
                  <a:lnTo>
                    <a:pt x="1343639" y="591316"/>
                  </a:lnTo>
                  <a:lnTo>
                    <a:pt x="1341524" y="588142"/>
                  </a:lnTo>
                  <a:lnTo>
                    <a:pt x="1339144" y="584703"/>
                  </a:lnTo>
                  <a:lnTo>
                    <a:pt x="1336764" y="581793"/>
                  </a:lnTo>
                  <a:lnTo>
                    <a:pt x="1334119" y="578883"/>
                  </a:lnTo>
                  <a:lnTo>
                    <a:pt x="1331475" y="575708"/>
                  </a:lnTo>
                  <a:lnTo>
                    <a:pt x="1328566" y="573063"/>
                  </a:lnTo>
                  <a:lnTo>
                    <a:pt x="1325657" y="570682"/>
                  </a:lnTo>
                  <a:lnTo>
                    <a:pt x="1322484" y="568301"/>
                  </a:lnTo>
                  <a:lnTo>
                    <a:pt x="1319310" y="565920"/>
                  </a:lnTo>
                  <a:lnTo>
                    <a:pt x="1315873" y="564068"/>
                  </a:lnTo>
                  <a:lnTo>
                    <a:pt x="1312435" y="561952"/>
                  </a:lnTo>
                  <a:lnTo>
                    <a:pt x="1308997" y="560100"/>
                  </a:lnTo>
                  <a:lnTo>
                    <a:pt x="1305030" y="558513"/>
                  </a:lnTo>
                  <a:lnTo>
                    <a:pt x="1301593" y="557190"/>
                  </a:lnTo>
                  <a:lnTo>
                    <a:pt x="1297626" y="555867"/>
                  </a:lnTo>
                  <a:lnTo>
                    <a:pt x="1293395" y="554809"/>
                  </a:lnTo>
                  <a:lnTo>
                    <a:pt x="1289693" y="553751"/>
                  </a:lnTo>
                  <a:lnTo>
                    <a:pt x="1285461" y="553222"/>
                  </a:lnTo>
                  <a:lnTo>
                    <a:pt x="1281230" y="552693"/>
                  </a:lnTo>
                  <a:lnTo>
                    <a:pt x="1276999" y="552428"/>
                  </a:lnTo>
                  <a:lnTo>
                    <a:pt x="1273033" y="552164"/>
                  </a:lnTo>
                  <a:lnTo>
                    <a:pt x="230859" y="552164"/>
                  </a:lnTo>
                  <a:close/>
                  <a:moveTo>
                    <a:pt x="1950691" y="197947"/>
                  </a:moveTo>
                  <a:lnTo>
                    <a:pt x="2231837" y="472902"/>
                  </a:lnTo>
                  <a:lnTo>
                    <a:pt x="1503363" y="1183758"/>
                  </a:lnTo>
                  <a:lnTo>
                    <a:pt x="1503363" y="1898686"/>
                  </a:lnTo>
                  <a:lnTo>
                    <a:pt x="1503099" y="1910326"/>
                  </a:lnTo>
                  <a:lnTo>
                    <a:pt x="1502305" y="1921701"/>
                  </a:lnTo>
                  <a:lnTo>
                    <a:pt x="1500719" y="1933076"/>
                  </a:lnTo>
                  <a:lnTo>
                    <a:pt x="1498603" y="1944187"/>
                  </a:lnTo>
                  <a:lnTo>
                    <a:pt x="1495959" y="1955033"/>
                  </a:lnTo>
                  <a:lnTo>
                    <a:pt x="1493050" y="1965880"/>
                  </a:lnTo>
                  <a:lnTo>
                    <a:pt x="1489348" y="1976197"/>
                  </a:lnTo>
                  <a:lnTo>
                    <a:pt x="1485381" y="1986249"/>
                  </a:lnTo>
                  <a:lnTo>
                    <a:pt x="1480621" y="1996567"/>
                  </a:lnTo>
                  <a:lnTo>
                    <a:pt x="1475332" y="2006090"/>
                  </a:lnTo>
                  <a:lnTo>
                    <a:pt x="1469779" y="2015614"/>
                  </a:lnTo>
                  <a:lnTo>
                    <a:pt x="1463961" y="2024873"/>
                  </a:lnTo>
                  <a:lnTo>
                    <a:pt x="1457614" y="2033338"/>
                  </a:lnTo>
                  <a:lnTo>
                    <a:pt x="1450739" y="2042068"/>
                  </a:lnTo>
                  <a:lnTo>
                    <a:pt x="1443334" y="2050004"/>
                  </a:lnTo>
                  <a:lnTo>
                    <a:pt x="1435930" y="2057940"/>
                  </a:lnTo>
                  <a:lnTo>
                    <a:pt x="1427997" y="2065612"/>
                  </a:lnTo>
                  <a:lnTo>
                    <a:pt x="1419535" y="2072755"/>
                  </a:lnTo>
                  <a:lnTo>
                    <a:pt x="1410543" y="2079104"/>
                  </a:lnTo>
                  <a:lnTo>
                    <a:pt x="1401817" y="2085453"/>
                  </a:lnTo>
                  <a:lnTo>
                    <a:pt x="1392561" y="2091273"/>
                  </a:lnTo>
                  <a:lnTo>
                    <a:pt x="1382777" y="2096828"/>
                  </a:lnTo>
                  <a:lnTo>
                    <a:pt x="1372992" y="2101855"/>
                  </a:lnTo>
                  <a:lnTo>
                    <a:pt x="1362415" y="2106352"/>
                  </a:lnTo>
                  <a:lnTo>
                    <a:pt x="1352101" y="2110320"/>
                  </a:lnTo>
                  <a:lnTo>
                    <a:pt x="1341259" y="2114024"/>
                  </a:lnTo>
                  <a:lnTo>
                    <a:pt x="1330417" y="2116934"/>
                  </a:lnTo>
                  <a:lnTo>
                    <a:pt x="1319310" y="2119314"/>
                  </a:lnTo>
                  <a:lnTo>
                    <a:pt x="1307939" y="2121431"/>
                  </a:lnTo>
                  <a:lnTo>
                    <a:pt x="1296304" y="2123018"/>
                  </a:lnTo>
                  <a:lnTo>
                    <a:pt x="1284933" y="2123812"/>
                  </a:lnTo>
                  <a:lnTo>
                    <a:pt x="1273033" y="2124076"/>
                  </a:lnTo>
                  <a:lnTo>
                    <a:pt x="230859" y="2124076"/>
                  </a:lnTo>
                  <a:lnTo>
                    <a:pt x="218959" y="2123812"/>
                  </a:lnTo>
                  <a:lnTo>
                    <a:pt x="207059" y="2123018"/>
                  </a:lnTo>
                  <a:lnTo>
                    <a:pt x="195688" y="2121431"/>
                  </a:lnTo>
                  <a:lnTo>
                    <a:pt x="184582" y="2119314"/>
                  </a:lnTo>
                  <a:lnTo>
                    <a:pt x="173211" y="2116934"/>
                  </a:lnTo>
                  <a:lnTo>
                    <a:pt x="162104" y="2114024"/>
                  </a:lnTo>
                  <a:lnTo>
                    <a:pt x="151526" y="2110320"/>
                  </a:lnTo>
                  <a:lnTo>
                    <a:pt x="140948" y="2106352"/>
                  </a:lnTo>
                  <a:lnTo>
                    <a:pt x="130900" y="2101855"/>
                  </a:lnTo>
                  <a:lnTo>
                    <a:pt x="120851" y="2096828"/>
                  </a:lnTo>
                  <a:lnTo>
                    <a:pt x="111331" y="2091273"/>
                  </a:lnTo>
                  <a:lnTo>
                    <a:pt x="101811" y="2085453"/>
                  </a:lnTo>
                  <a:lnTo>
                    <a:pt x="92820" y="2079104"/>
                  </a:lnTo>
                  <a:lnTo>
                    <a:pt x="84357" y="2072755"/>
                  </a:lnTo>
                  <a:lnTo>
                    <a:pt x="75895" y="2065612"/>
                  </a:lnTo>
                  <a:lnTo>
                    <a:pt x="67962" y="2057940"/>
                  </a:lnTo>
                  <a:lnTo>
                    <a:pt x="60293" y="2050004"/>
                  </a:lnTo>
                  <a:lnTo>
                    <a:pt x="53153" y="2042068"/>
                  </a:lnTo>
                  <a:lnTo>
                    <a:pt x="46278" y="2033338"/>
                  </a:lnTo>
                  <a:lnTo>
                    <a:pt x="39666" y="2024873"/>
                  </a:lnTo>
                  <a:lnTo>
                    <a:pt x="33584" y="2015614"/>
                  </a:lnTo>
                  <a:lnTo>
                    <a:pt x="28031" y="2006090"/>
                  </a:lnTo>
                  <a:lnTo>
                    <a:pt x="23006" y="1996567"/>
                  </a:lnTo>
                  <a:lnTo>
                    <a:pt x="18511" y="1986249"/>
                  </a:lnTo>
                  <a:lnTo>
                    <a:pt x="14280" y="1976197"/>
                  </a:lnTo>
                  <a:lnTo>
                    <a:pt x="10578" y="1965880"/>
                  </a:lnTo>
                  <a:lnTo>
                    <a:pt x="7669" y="1955033"/>
                  </a:lnTo>
                  <a:lnTo>
                    <a:pt x="4760" y="1944187"/>
                  </a:lnTo>
                  <a:lnTo>
                    <a:pt x="2909" y="1933076"/>
                  </a:lnTo>
                  <a:lnTo>
                    <a:pt x="1322" y="1921701"/>
                  </a:lnTo>
                  <a:lnTo>
                    <a:pt x="529" y="1910326"/>
                  </a:lnTo>
                  <a:lnTo>
                    <a:pt x="0" y="1898686"/>
                  </a:lnTo>
                  <a:lnTo>
                    <a:pt x="0" y="633378"/>
                  </a:lnTo>
                  <a:lnTo>
                    <a:pt x="529" y="621739"/>
                  </a:lnTo>
                  <a:lnTo>
                    <a:pt x="1322" y="610363"/>
                  </a:lnTo>
                  <a:lnTo>
                    <a:pt x="2909" y="598988"/>
                  </a:lnTo>
                  <a:lnTo>
                    <a:pt x="4760" y="587613"/>
                  </a:lnTo>
                  <a:lnTo>
                    <a:pt x="7669" y="577031"/>
                  </a:lnTo>
                  <a:lnTo>
                    <a:pt x="10578" y="566449"/>
                  </a:lnTo>
                  <a:lnTo>
                    <a:pt x="14280" y="555867"/>
                  </a:lnTo>
                  <a:lnTo>
                    <a:pt x="18511" y="545550"/>
                  </a:lnTo>
                  <a:lnTo>
                    <a:pt x="23006" y="535762"/>
                  </a:lnTo>
                  <a:lnTo>
                    <a:pt x="28031" y="525974"/>
                  </a:lnTo>
                  <a:lnTo>
                    <a:pt x="33584" y="516451"/>
                  </a:lnTo>
                  <a:lnTo>
                    <a:pt x="39666" y="507456"/>
                  </a:lnTo>
                  <a:lnTo>
                    <a:pt x="46278" y="498462"/>
                  </a:lnTo>
                  <a:lnTo>
                    <a:pt x="53153" y="489996"/>
                  </a:lnTo>
                  <a:lnTo>
                    <a:pt x="60293" y="481795"/>
                  </a:lnTo>
                  <a:lnTo>
                    <a:pt x="67962" y="474124"/>
                  </a:lnTo>
                  <a:lnTo>
                    <a:pt x="75895" y="466717"/>
                  </a:lnTo>
                  <a:lnTo>
                    <a:pt x="84357" y="459574"/>
                  </a:lnTo>
                  <a:lnTo>
                    <a:pt x="92820" y="452696"/>
                  </a:lnTo>
                  <a:lnTo>
                    <a:pt x="101811" y="446347"/>
                  </a:lnTo>
                  <a:lnTo>
                    <a:pt x="111331" y="440527"/>
                  </a:lnTo>
                  <a:lnTo>
                    <a:pt x="120851" y="435236"/>
                  </a:lnTo>
                  <a:lnTo>
                    <a:pt x="130900" y="430474"/>
                  </a:lnTo>
                  <a:lnTo>
                    <a:pt x="140948" y="425712"/>
                  </a:lnTo>
                  <a:lnTo>
                    <a:pt x="151526" y="421744"/>
                  </a:lnTo>
                  <a:lnTo>
                    <a:pt x="162104" y="418305"/>
                  </a:lnTo>
                  <a:lnTo>
                    <a:pt x="173211" y="415131"/>
                  </a:lnTo>
                  <a:lnTo>
                    <a:pt x="184582" y="412485"/>
                  </a:lnTo>
                  <a:lnTo>
                    <a:pt x="195688" y="410634"/>
                  </a:lnTo>
                  <a:lnTo>
                    <a:pt x="207059" y="409311"/>
                  </a:lnTo>
                  <a:lnTo>
                    <a:pt x="218959" y="408253"/>
                  </a:lnTo>
                  <a:lnTo>
                    <a:pt x="230859" y="407988"/>
                  </a:lnTo>
                  <a:lnTo>
                    <a:pt x="1273033" y="407988"/>
                  </a:lnTo>
                  <a:lnTo>
                    <a:pt x="1284933" y="408253"/>
                  </a:lnTo>
                  <a:lnTo>
                    <a:pt x="1296304" y="409311"/>
                  </a:lnTo>
                  <a:lnTo>
                    <a:pt x="1307939" y="410369"/>
                  </a:lnTo>
                  <a:lnTo>
                    <a:pt x="1319310" y="412485"/>
                  </a:lnTo>
                  <a:lnTo>
                    <a:pt x="1330417" y="415131"/>
                  </a:lnTo>
                  <a:lnTo>
                    <a:pt x="1341259" y="418305"/>
                  </a:lnTo>
                  <a:lnTo>
                    <a:pt x="1352101" y="421744"/>
                  </a:lnTo>
                  <a:lnTo>
                    <a:pt x="1362415" y="425712"/>
                  </a:lnTo>
                  <a:lnTo>
                    <a:pt x="1372992" y="430210"/>
                  </a:lnTo>
                  <a:lnTo>
                    <a:pt x="1382777" y="435236"/>
                  </a:lnTo>
                  <a:lnTo>
                    <a:pt x="1392561" y="440527"/>
                  </a:lnTo>
                  <a:lnTo>
                    <a:pt x="1401817" y="446347"/>
                  </a:lnTo>
                  <a:lnTo>
                    <a:pt x="1410543" y="452696"/>
                  </a:lnTo>
                  <a:lnTo>
                    <a:pt x="1419535" y="459574"/>
                  </a:lnTo>
                  <a:lnTo>
                    <a:pt x="1427997" y="466452"/>
                  </a:lnTo>
                  <a:lnTo>
                    <a:pt x="1435930" y="473859"/>
                  </a:lnTo>
                  <a:lnTo>
                    <a:pt x="1443334" y="481795"/>
                  </a:lnTo>
                  <a:lnTo>
                    <a:pt x="1450739" y="489996"/>
                  </a:lnTo>
                  <a:lnTo>
                    <a:pt x="1457614" y="498462"/>
                  </a:lnTo>
                  <a:lnTo>
                    <a:pt x="1463961" y="507456"/>
                  </a:lnTo>
                  <a:lnTo>
                    <a:pt x="1469779" y="516451"/>
                  </a:lnTo>
                  <a:lnTo>
                    <a:pt x="1475332" y="525974"/>
                  </a:lnTo>
                  <a:lnTo>
                    <a:pt x="1480621" y="535762"/>
                  </a:lnTo>
                  <a:lnTo>
                    <a:pt x="1485381" y="545550"/>
                  </a:lnTo>
                  <a:lnTo>
                    <a:pt x="1489348" y="555867"/>
                  </a:lnTo>
                  <a:lnTo>
                    <a:pt x="1493050" y="566449"/>
                  </a:lnTo>
                  <a:lnTo>
                    <a:pt x="1495959" y="577031"/>
                  </a:lnTo>
                  <a:lnTo>
                    <a:pt x="1498603" y="587613"/>
                  </a:lnTo>
                  <a:lnTo>
                    <a:pt x="1500719" y="598988"/>
                  </a:lnTo>
                  <a:lnTo>
                    <a:pt x="1502305" y="610363"/>
                  </a:lnTo>
                  <a:lnTo>
                    <a:pt x="1503099" y="621739"/>
                  </a:lnTo>
                  <a:lnTo>
                    <a:pt x="1503363" y="633378"/>
                  </a:lnTo>
                  <a:lnTo>
                    <a:pt x="1503363" y="635094"/>
                  </a:lnTo>
                  <a:lnTo>
                    <a:pt x="1950691" y="197947"/>
                  </a:lnTo>
                  <a:close/>
                  <a:moveTo>
                    <a:pt x="2235011" y="0"/>
                  </a:moveTo>
                  <a:lnTo>
                    <a:pt x="2244532" y="265"/>
                  </a:lnTo>
                  <a:lnTo>
                    <a:pt x="2254054" y="794"/>
                  </a:lnTo>
                  <a:lnTo>
                    <a:pt x="2263575" y="2117"/>
                  </a:lnTo>
                  <a:lnTo>
                    <a:pt x="2272832" y="3440"/>
                  </a:lnTo>
                  <a:lnTo>
                    <a:pt x="2282354" y="5557"/>
                  </a:lnTo>
                  <a:lnTo>
                    <a:pt x="2291611" y="7939"/>
                  </a:lnTo>
                  <a:lnTo>
                    <a:pt x="2300867" y="11115"/>
                  </a:lnTo>
                  <a:lnTo>
                    <a:pt x="2309860" y="14290"/>
                  </a:lnTo>
                  <a:lnTo>
                    <a:pt x="2318588" y="18260"/>
                  </a:lnTo>
                  <a:lnTo>
                    <a:pt x="2327316" y="22229"/>
                  </a:lnTo>
                  <a:lnTo>
                    <a:pt x="2336044" y="26728"/>
                  </a:lnTo>
                  <a:lnTo>
                    <a:pt x="2344243" y="32021"/>
                  </a:lnTo>
                  <a:lnTo>
                    <a:pt x="2352442" y="37578"/>
                  </a:lnTo>
                  <a:lnTo>
                    <a:pt x="2360376" y="43400"/>
                  </a:lnTo>
                  <a:lnTo>
                    <a:pt x="2368046" y="50016"/>
                  </a:lnTo>
                  <a:lnTo>
                    <a:pt x="2375187" y="56897"/>
                  </a:lnTo>
                  <a:lnTo>
                    <a:pt x="2382328" y="64042"/>
                  </a:lnTo>
                  <a:lnTo>
                    <a:pt x="2388940" y="71451"/>
                  </a:lnTo>
                  <a:lnTo>
                    <a:pt x="2395024" y="79126"/>
                  </a:lnTo>
                  <a:lnTo>
                    <a:pt x="2400842" y="87065"/>
                  </a:lnTo>
                  <a:lnTo>
                    <a:pt x="2406132" y="95533"/>
                  </a:lnTo>
                  <a:lnTo>
                    <a:pt x="2410893" y="103737"/>
                  </a:lnTo>
                  <a:lnTo>
                    <a:pt x="2415124" y="112205"/>
                  </a:lnTo>
                  <a:lnTo>
                    <a:pt x="2418827" y="120938"/>
                  </a:lnTo>
                  <a:lnTo>
                    <a:pt x="2422265" y="129671"/>
                  </a:lnTo>
                  <a:lnTo>
                    <a:pt x="2425175" y="138669"/>
                  </a:lnTo>
                  <a:lnTo>
                    <a:pt x="2427820" y="147666"/>
                  </a:lnTo>
                  <a:lnTo>
                    <a:pt x="2429935" y="156928"/>
                  </a:lnTo>
                  <a:lnTo>
                    <a:pt x="2431522" y="165926"/>
                  </a:lnTo>
                  <a:lnTo>
                    <a:pt x="2432580" y="175188"/>
                  </a:lnTo>
                  <a:lnTo>
                    <a:pt x="2433109" y="184450"/>
                  </a:lnTo>
                  <a:lnTo>
                    <a:pt x="2433638" y="193713"/>
                  </a:lnTo>
                  <a:lnTo>
                    <a:pt x="2433109" y="203239"/>
                  </a:lnTo>
                  <a:lnTo>
                    <a:pt x="2432580" y="212502"/>
                  </a:lnTo>
                  <a:lnTo>
                    <a:pt x="2431522" y="221764"/>
                  </a:lnTo>
                  <a:lnTo>
                    <a:pt x="2429935" y="231026"/>
                  </a:lnTo>
                  <a:lnTo>
                    <a:pt x="2427820" y="240024"/>
                  </a:lnTo>
                  <a:lnTo>
                    <a:pt x="2425175" y="249021"/>
                  </a:lnTo>
                  <a:lnTo>
                    <a:pt x="2422265" y="258019"/>
                  </a:lnTo>
                  <a:lnTo>
                    <a:pt x="2418827" y="267016"/>
                  </a:lnTo>
                  <a:lnTo>
                    <a:pt x="2415124" y="275485"/>
                  </a:lnTo>
                  <a:lnTo>
                    <a:pt x="2410893" y="283953"/>
                  </a:lnTo>
                  <a:lnTo>
                    <a:pt x="2406132" y="292157"/>
                  </a:lnTo>
                  <a:lnTo>
                    <a:pt x="2400842" y="300625"/>
                  </a:lnTo>
                  <a:lnTo>
                    <a:pt x="2395024" y="308564"/>
                  </a:lnTo>
                  <a:lnTo>
                    <a:pt x="2388940" y="316238"/>
                  </a:lnTo>
                  <a:lnTo>
                    <a:pt x="2382328" y="323648"/>
                  </a:lnTo>
                  <a:lnTo>
                    <a:pt x="2375187" y="330793"/>
                  </a:lnTo>
                  <a:lnTo>
                    <a:pt x="2295842" y="408596"/>
                  </a:lnTo>
                  <a:lnTo>
                    <a:pt x="2015490" y="134434"/>
                  </a:lnTo>
                  <a:lnTo>
                    <a:pt x="2095099" y="56897"/>
                  </a:lnTo>
                  <a:lnTo>
                    <a:pt x="2102505" y="50016"/>
                  </a:lnTo>
                  <a:lnTo>
                    <a:pt x="2110175" y="43400"/>
                  </a:lnTo>
                  <a:lnTo>
                    <a:pt x="2117845" y="37578"/>
                  </a:lnTo>
                  <a:lnTo>
                    <a:pt x="2126044" y="32021"/>
                  </a:lnTo>
                  <a:lnTo>
                    <a:pt x="2134507" y="26728"/>
                  </a:lnTo>
                  <a:lnTo>
                    <a:pt x="2142971" y="22229"/>
                  </a:lnTo>
                  <a:lnTo>
                    <a:pt x="2151963" y="18260"/>
                  </a:lnTo>
                  <a:lnTo>
                    <a:pt x="2160427" y="14290"/>
                  </a:lnTo>
                  <a:lnTo>
                    <a:pt x="2169684" y="11115"/>
                  </a:lnTo>
                  <a:lnTo>
                    <a:pt x="2178676" y="7939"/>
                  </a:lnTo>
                  <a:lnTo>
                    <a:pt x="2187933" y="5557"/>
                  </a:lnTo>
                  <a:lnTo>
                    <a:pt x="2197454" y="3440"/>
                  </a:lnTo>
                  <a:lnTo>
                    <a:pt x="2206447" y="2117"/>
                  </a:lnTo>
                  <a:lnTo>
                    <a:pt x="2215968" y="794"/>
                  </a:lnTo>
                  <a:lnTo>
                    <a:pt x="2225490" y="265"/>
                  </a:lnTo>
                  <a:lnTo>
                    <a:pt x="223501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>
              <a:norm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 flipV="1">
              <a:off x="4165710" y="2430640"/>
              <a:ext cx="3977258" cy="47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4183174" y="6013627"/>
              <a:ext cx="3978846" cy="31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761" name="文本框 95"/>
            <p:cNvSpPr txBox="1">
              <a:spLocks noChangeArrowheads="1"/>
            </p:cNvSpPr>
            <p:nvPr/>
          </p:nvSpPr>
          <p:spPr bwMode="auto">
            <a:xfrm>
              <a:off x="4557006" y="1935339"/>
              <a:ext cx="318928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0033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文档上传下载</a:t>
              </a:r>
              <a:endParaRPr lang="zh-CN" altLang="en-US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762" name="文本框 95"/>
            <p:cNvSpPr txBox="1">
              <a:spLocks noChangeArrowheads="1"/>
            </p:cNvSpPr>
            <p:nvPr/>
          </p:nvSpPr>
          <p:spPr bwMode="auto">
            <a:xfrm>
              <a:off x="4557007" y="5627864"/>
              <a:ext cx="328136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0033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历史文档批量导入</a:t>
              </a:r>
              <a:endParaRPr lang="en-US" altLang="zh-CN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4755" name="文本框 28"/>
          <p:cNvSpPr txBox="1">
            <a:spLocks noChangeArrowheads="1"/>
          </p:cNvSpPr>
          <p:nvPr/>
        </p:nvSpPr>
        <p:spPr bwMode="auto">
          <a:xfrm>
            <a:off x="1419225" y="288925"/>
            <a:ext cx="55006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云文档管理系统使用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/>
          <p:nvPr/>
        </p:nvSpPr>
        <p:spPr>
          <a:xfrm>
            <a:off x="4611688" y="5022850"/>
            <a:ext cx="6030912" cy="779463"/>
          </a:xfrm>
          <a:prstGeom prst="rect">
            <a:avLst/>
          </a:prstGeom>
          <a:solidFill>
            <a:srgbClr val="39BA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4611688" y="3703638"/>
            <a:ext cx="6030912" cy="777875"/>
          </a:xfrm>
          <a:prstGeom prst="rect">
            <a:avLst/>
          </a:prstGeom>
          <a:solidFill>
            <a:srgbClr val="39BA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4603750" y="2354263"/>
            <a:ext cx="6030913" cy="777875"/>
          </a:xfrm>
          <a:prstGeom prst="rect">
            <a:avLst/>
          </a:prstGeom>
          <a:solidFill>
            <a:srgbClr val="39BAF7"/>
          </a:solidFill>
          <a:ln>
            <a:solidFill>
              <a:srgbClr val="39BA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154488" y="1117600"/>
            <a:ext cx="6480175" cy="779463"/>
          </a:xfrm>
          <a:prstGeom prst="rect">
            <a:avLst/>
          </a:prstGeom>
          <a:solidFill>
            <a:srgbClr val="39BA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sp>
        <p:nvSpPr>
          <p:cNvPr id="76806" name="椭圆 28"/>
          <p:cNvSpPr>
            <a:spLocks noChangeArrowheads="1"/>
          </p:cNvSpPr>
          <p:nvPr/>
        </p:nvSpPr>
        <p:spPr bwMode="auto">
          <a:xfrm>
            <a:off x="1071563" y="442913"/>
            <a:ext cx="869950" cy="86995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0170" tIns="46990" rIns="90170" bIns="4699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5400" b="1">
                <a:solidFill>
                  <a:srgbClr val="0066CC"/>
                </a:solidFill>
                <a:latin typeface="Calibri" panose="020F0502020204030204" pitchFamily="34" charset="0"/>
                <a:ea typeface="微软雅黑" panose="020B0503020204020204" pitchFamily="34" charset="-122"/>
              </a:rPr>
              <a:t>目</a:t>
            </a:r>
            <a:endParaRPr lang="zh-CN" altLang="en-US" sz="5400" b="1">
              <a:solidFill>
                <a:srgbClr val="0066CC"/>
              </a:solidFill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6807" name="椭圆 29"/>
          <p:cNvSpPr>
            <a:spLocks noChangeArrowheads="1"/>
          </p:cNvSpPr>
          <p:nvPr/>
        </p:nvSpPr>
        <p:spPr bwMode="auto">
          <a:xfrm>
            <a:off x="603250" y="1312863"/>
            <a:ext cx="682625" cy="68262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5400" b="1">
                <a:solidFill>
                  <a:srgbClr val="0066CC"/>
                </a:solidFill>
                <a:latin typeface="Calibri" panose="020F0502020204030204" pitchFamily="34" charset="0"/>
                <a:ea typeface="微软雅黑" panose="020B0503020204020204" pitchFamily="34" charset="-122"/>
              </a:rPr>
              <a:t>录</a:t>
            </a:r>
            <a:endParaRPr lang="zh-CN" altLang="en-US" sz="5400" b="1">
              <a:solidFill>
                <a:srgbClr val="0066CC"/>
              </a:solidFill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76808" name="图片 40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563" y="91440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9" name="图片 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300" y="2217738"/>
            <a:ext cx="1050925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10" name="图片 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300" y="4881563"/>
            <a:ext cx="1050925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11" name="图片 4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300" y="3509963"/>
            <a:ext cx="1050925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12" name="文本框 44"/>
          <p:cNvSpPr txBox="1">
            <a:spLocks noChangeArrowheads="1"/>
          </p:cNvSpPr>
          <p:nvPr/>
        </p:nvSpPr>
        <p:spPr bwMode="auto">
          <a:xfrm>
            <a:off x="4603750" y="2419350"/>
            <a:ext cx="54991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云文档管理系统使用</a:t>
            </a:r>
            <a:endParaRPr lang="zh-CN" altLang="en-US" sz="3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813" name="文本框 45"/>
          <p:cNvSpPr txBox="1">
            <a:spLocks noChangeArrowheads="1"/>
          </p:cNvSpPr>
          <p:nvPr/>
        </p:nvSpPr>
        <p:spPr bwMode="auto">
          <a:xfrm>
            <a:off x="4256088" y="1184275"/>
            <a:ext cx="50974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平台介绍及搭建</a:t>
            </a:r>
            <a:endParaRPr lang="zh-CN" altLang="en-US" sz="3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814" name="文本框 46"/>
          <p:cNvSpPr txBox="1">
            <a:spLocks noChangeArrowheads="1"/>
          </p:cNvSpPr>
          <p:nvPr/>
        </p:nvSpPr>
        <p:spPr bwMode="auto">
          <a:xfrm>
            <a:off x="4603750" y="3768725"/>
            <a:ext cx="54991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智能备份系统使用</a:t>
            </a:r>
            <a:endParaRPr lang="zh-CN" altLang="en-US" sz="3600" b="1" dirty="0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815" name="文本框 47"/>
          <p:cNvSpPr txBox="1">
            <a:spLocks noChangeArrowheads="1"/>
          </p:cNvSpPr>
          <p:nvPr/>
        </p:nvSpPr>
        <p:spPr bwMode="auto">
          <a:xfrm>
            <a:off x="4611688" y="5084763"/>
            <a:ext cx="50974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文件保险柜系统使用</a:t>
            </a:r>
            <a:endParaRPr lang="zh-CN" altLang="en-US" sz="3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SLIDE_ID" val="diagram765_2"/>
  <p:tag name="KSO_WM_SLIDE_INDEX" val="2"/>
  <p:tag name="KSO_WM_SLIDE_ITEM_CNT" val="5"/>
  <p:tag name="KSO_WM_SLIDE_LAYOUT" val="m_a"/>
  <p:tag name="KSO_WM_SLIDE_LAYOUT_CNT" val="1_1"/>
  <p:tag name="KSO_WM_SLIDE_TYPE" val="text"/>
  <p:tag name="KSO_WM_BEAUTIFY_FLAG" val="#wm#"/>
  <p:tag name="KSO_WM_SLIDE_POSITION" val="118*82"/>
  <p:tag name="KSO_WM_SLIDE_SIZE" val="723*349"/>
  <p:tag name="KSO_WM_TEMPLATE_CATEGORY" val="diagram"/>
  <p:tag name="KSO_WM_TEMPLATE_INDEX" val="765"/>
  <p:tag name="KSO_WM_DIAGRAM_GROUP_CODE" val="m1-1"/>
  <p:tag name="KSO_WM_TAG_VERSION" val="1.0"/>
</p:tagLst>
</file>

<file path=ppt/tags/tag10.xml><?xml version="1.0" encoding="utf-8"?>
<p:tagLst xmlns:p="http://schemas.openxmlformats.org/presentationml/2006/main">
  <p:tag name="KSO_WM_SLIDE_ID" val="diagram765_2"/>
  <p:tag name="KSO_WM_SLIDE_INDEX" val="2"/>
  <p:tag name="KSO_WM_SLIDE_ITEM_CNT" val="5"/>
  <p:tag name="KSO_WM_SLIDE_LAYOUT" val="m_a"/>
  <p:tag name="KSO_WM_SLIDE_LAYOUT_CNT" val="1_1"/>
  <p:tag name="KSO_WM_SLIDE_TYPE" val="text"/>
  <p:tag name="KSO_WM_BEAUTIFY_FLAG" val="#wm#"/>
  <p:tag name="KSO_WM_SLIDE_POSITION" val="118*82"/>
  <p:tag name="KSO_WM_SLIDE_SIZE" val="723*349"/>
  <p:tag name="KSO_WM_TEMPLATE_CATEGORY" val="diagram"/>
  <p:tag name="KSO_WM_TEMPLATE_INDEX" val="765"/>
  <p:tag name="KSO_WM_DIAGRAM_GROUP_CODE" val="m1-1"/>
  <p:tag name="KSO_WM_TAG_VERSION" val="1.0"/>
</p:tagLst>
</file>

<file path=ppt/tags/tag11.xml><?xml version="1.0" encoding="utf-8"?>
<p:tagLst xmlns:p="http://schemas.openxmlformats.org/presentationml/2006/main">
  <p:tag name="KSO_WM_TEMPLATE_CATEGORY" val="diagram"/>
  <p:tag name="KSO_WM_TEMPLATE_INDEX" val="160055"/>
  <p:tag name="KSO_WM_UNIT_TYPE" val="l_i"/>
  <p:tag name="KSO_WM_UNIT_INDEX" val="1_1"/>
  <p:tag name="KSO_WM_UNIT_ID" val="diagram160055_4*l_i*1_1"/>
  <p:tag name="KSO_WM_UNIT_CLEAR" val="1"/>
  <p:tag name="KSO_WM_UNIT_LAYERLEVEL" val="1_1"/>
  <p:tag name="KSO_WM_BEAUTIFY_FLAG" val="#wm#"/>
  <p:tag name="KSO_WM_TAG_VERSION" val="1.0"/>
  <p:tag name="KSO_WM_DIAGRAM_GROUP_CODE" val="l1-1"/>
  <p:tag name="KSO_WM_UNIT_FILL_FORE_SCHEMECOLOR_INDEX" val="5"/>
  <p:tag name="KSO_WM_UNIT_FILL_TYPE" val="1"/>
  <p:tag name="KSO_WM_UNIT_USESOURCEFORMAT_APPLY" val="0"/>
</p:tagLst>
</file>

<file path=ppt/tags/tag12.xml><?xml version="1.0" encoding="utf-8"?>
<p:tagLst xmlns:p="http://schemas.openxmlformats.org/presentationml/2006/main">
  <p:tag name="KSO_WM_TEMPLATE_CATEGORY" val="diagram"/>
  <p:tag name="KSO_WM_TEMPLATE_INDEX" val="160055"/>
  <p:tag name="KSO_WM_UNIT_TYPE" val="l_i"/>
  <p:tag name="KSO_WM_UNIT_INDEX" val="1_1"/>
  <p:tag name="KSO_WM_UNIT_ID" val="diagram160055_4*l_i*1_1"/>
  <p:tag name="KSO_WM_UNIT_CLEAR" val="1"/>
  <p:tag name="KSO_WM_UNIT_LAYERLEVEL" val="1_1"/>
  <p:tag name="KSO_WM_BEAUTIFY_FLAG" val="#wm#"/>
  <p:tag name="KSO_WM_TAG_VERSION" val="1.0"/>
  <p:tag name="KSO_WM_DIAGRAM_GROUP_CODE" val="l1-1"/>
  <p:tag name="KSO_WM_UNIT_FILL_FORE_SCHEMECOLOR_INDEX" val="5"/>
  <p:tag name="KSO_WM_UNIT_FILL_TYPE" val="1"/>
  <p:tag name="KSO_WM_UNIT_USESOURCEFORMAT_APPLY" val="0"/>
</p:tagLst>
</file>

<file path=ppt/tags/tag13.xml><?xml version="1.0" encoding="utf-8"?>
<p:tagLst xmlns:p="http://schemas.openxmlformats.org/presentationml/2006/main">
  <p:tag name="KSO_WM_TEMPLATE_CATEGORY" val="diagram"/>
  <p:tag name="KSO_WM_TEMPLATE_INDEX" val="160055"/>
  <p:tag name="KSO_WM_UNIT_TYPE" val="l_i"/>
  <p:tag name="KSO_WM_UNIT_INDEX" val="1_1"/>
  <p:tag name="KSO_WM_UNIT_ID" val="diagram160055_4*l_i*1_1"/>
  <p:tag name="KSO_WM_UNIT_CLEAR" val="1"/>
  <p:tag name="KSO_WM_UNIT_LAYERLEVEL" val="1_1"/>
  <p:tag name="KSO_WM_BEAUTIFY_FLAG" val="#wm#"/>
  <p:tag name="KSO_WM_TAG_VERSION" val="1.0"/>
  <p:tag name="KSO_WM_DIAGRAM_GROUP_CODE" val="l1-1"/>
  <p:tag name="KSO_WM_UNIT_FILL_FORE_SCHEMECOLOR_INDEX" val="5"/>
  <p:tag name="KSO_WM_UNIT_FILL_TYPE" val="1"/>
  <p:tag name="KSO_WM_UNIT_USESOURCEFORMAT_APPLY" val="0"/>
</p:tagLst>
</file>

<file path=ppt/tags/tag14.xml><?xml version="1.0" encoding="utf-8"?>
<p:tagLst xmlns:p="http://schemas.openxmlformats.org/presentationml/2006/main">
  <p:tag name="KSO_WM_SLIDE_ID" val="diagram765_2"/>
  <p:tag name="KSO_WM_SLIDE_INDEX" val="2"/>
  <p:tag name="KSO_WM_SLIDE_ITEM_CNT" val="5"/>
  <p:tag name="KSO_WM_SLIDE_LAYOUT" val="m_a"/>
  <p:tag name="KSO_WM_SLIDE_LAYOUT_CNT" val="1_1"/>
  <p:tag name="KSO_WM_SLIDE_TYPE" val="text"/>
  <p:tag name="KSO_WM_BEAUTIFY_FLAG" val="#wm#"/>
  <p:tag name="KSO_WM_SLIDE_POSITION" val="118*82"/>
  <p:tag name="KSO_WM_SLIDE_SIZE" val="723*349"/>
  <p:tag name="KSO_WM_TEMPLATE_CATEGORY" val="diagram"/>
  <p:tag name="KSO_WM_TEMPLATE_INDEX" val="765"/>
  <p:tag name="KSO_WM_DIAGRAM_GROUP_CODE" val="m1-1"/>
  <p:tag name="KSO_WM_TAG_VERSION" val="1.0"/>
</p:tagLst>
</file>

<file path=ppt/tags/tag15.xml><?xml version="1.0" encoding="utf-8"?>
<p:tagLst xmlns:p="http://schemas.openxmlformats.org/presentationml/2006/main">
  <p:tag name="KSO_WM_TEMPLATE_CATEGORY" val="diagram"/>
  <p:tag name="KSO_WM_TEMPLATE_INDEX" val="160055"/>
  <p:tag name="KSO_WM_UNIT_TYPE" val="l_i"/>
  <p:tag name="KSO_WM_UNIT_INDEX" val="1_1"/>
  <p:tag name="KSO_WM_UNIT_ID" val="diagram160055_4*l_i*1_1"/>
  <p:tag name="KSO_WM_UNIT_CLEAR" val="1"/>
  <p:tag name="KSO_WM_UNIT_LAYERLEVEL" val="1_1"/>
  <p:tag name="KSO_WM_BEAUTIFY_FLAG" val="#wm#"/>
  <p:tag name="KSO_WM_TAG_VERSION" val="1.0"/>
  <p:tag name="KSO_WM_DIAGRAM_GROUP_CODE" val="l1-1"/>
  <p:tag name="KSO_WM_UNIT_FILL_FORE_SCHEMECOLOR_INDEX" val="5"/>
  <p:tag name="KSO_WM_UNIT_FILL_TYPE" val="1"/>
  <p:tag name="KSO_WM_UNIT_USESOURCEFORMAT_APPLY" val="0"/>
</p:tagLst>
</file>

<file path=ppt/tags/tag16.xml><?xml version="1.0" encoding="utf-8"?>
<p:tagLst xmlns:p="http://schemas.openxmlformats.org/presentationml/2006/main">
  <p:tag name="KSO_WM_TEMPLATE_CATEGORY" val="diagram"/>
  <p:tag name="KSO_WM_TEMPLATE_INDEX" val="160055"/>
  <p:tag name="KSO_WM_UNIT_TYPE" val="l_i"/>
  <p:tag name="KSO_WM_UNIT_INDEX" val="1_1"/>
  <p:tag name="KSO_WM_UNIT_ID" val="diagram160055_4*l_i*1_1"/>
  <p:tag name="KSO_WM_UNIT_CLEAR" val="1"/>
  <p:tag name="KSO_WM_UNIT_LAYERLEVEL" val="1_1"/>
  <p:tag name="KSO_WM_BEAUTIFY_FLAG" val="#wm#"/>
  <p:tag name="KSO_WM_TAG_VERSION" val="1.0"/>
  <p:tag name="KSO_WM_DIAGRAM_GROUP_CODE" val="l1-1"/>
  <p:tag name="KSO_WM_UNIT_FILL_FORE_SCHEMECOLOR_INDEX" val="5"/>
  <p:tag name="KSO_WM_UNIT_FILL_TYPE" val="1"/>
  <p:tag name="KSO_WM_UNIT_USESOURCEFORMAT_APPLY" val="0"/>
</p:tagLst>
</file>

<file path=ppt/tags/tag17.xml><?xml version="1.0" encoding="utf-8"?>
<p:tagLst xmlns:p="http://schemas.openxmlformats.org/presentationml/2006/main">
  <p:tag name="KSO_WM_SLIDE_ID" val="diagram765_2"/>
  <p:tag name="KSO_WM_SLIDE_INDEX" val="2"/>
  <p:tag name="KSO_WM_SLIDE_ITEM_CNT" val="5"/>
  <p:tag name="KSO_WM_SLIDE_LAYOUT" val="m_a"/>
  <p:tag name="KSO_WM_SLIDE_LAYOUT_CNT" val="1_1"/>
  <p:tag name="KSO_WM_SLIDE_TYPE" val="text"/>
  <p:tag name="KSO_WM_BEAUTIFY_FLAG" val="#wm#"/>
  <p:tag name="KSO_WM_SLIDE_POSITION" val="118*82"/>
  <p:tag name="KSO_WM_SLIDE_SIZE" val="723*349"/>
  <p:tag name="KSO_WM_TEMPLATE_CATEGORY" val="diagram"/>
  <p:tag name="KSO_WM_TEMPLATE_INDEX" val="765"/>
  <p:tag name="KSO_WM_DIAGRAM_GROUP_CODE" val="m1-1"/>
  <p:tag name="KSO_WM_TAG_VERSION" val="1.0"/>
</p:tagLst>
</file>

<file path=ppt/tags/tag2.xml><?xml version="1.0" encoding="utf-8"?>
<p:tagLst xmlns:p="http://schemas.openxmlformats.org/presentationml/2006/main">
  <p:tag name="KSO_WM_TEMPLATE_CATEGORY" val="diagram"/>
  <p:tag name="KSO_WM_TEMPLATE_INDEX" val="160055"/>
  <p:tag name="KSO_WM_UNIT_TYPE" val="l_i"/>
  <p:tag name="KSO_WM_UNIT_INDEX" val="1_1"/>
  <p:tag name="KSO_WM_UNIT_ID" val="diagram160055_4*l_i*1_1"/>
  <p:tag name="KSO_WM_UNIT_CLEAR" val="1"/>
  <p:tag name="KSO_WM_UNIT_LAYERLEVEL" val="1_1"/>
  <p:tag name="KSO_WM_BEAUTIFY_FLAG" val="#wm#"/>
  <p:tag name="KSO_WM_TAG_VERSION" val="1.0"/>
  <p:tag name="KSO_WM_DIAGRAM_GROUP_CODE" val="l1-1"/>
  <p:tag name="KSO_WM_UNIT_FILL_FORE_SCHEMECOLOR_INDEX" val="5"/>
  <p:tag name="KSO_WM_UNIT_FILL_TYPE" val="1"/>
  <p:tag name="KSO_WM_UNIT_USESOURCEFORMAT_APPLY" val="0"/>
</p:tagLst>
</file>

<file path=ppt/tags/tag3.xml><?xml version="1.0" encoding="utf-8"?>
<p:tagLst xmlns:p="http://schemas.openxmlformats.org/presentationml/2006/main">
  <p:tag name="KSO_WM_TEMPLATE_CATEGORY" val="diagram"/>
  <p:tag name="KSO_WM_TEMPLATE_INDEX" val="160055"/>
  <p:tag name="KSO_WM_UNIT_TYPE" val="l_i"/>
  <p:tag name="KSO_WM_UNIT_INDEX" val="1_1"/>
  <p:tag name="KSO_WM_UNIT_ID" val="diagram160055_4*l_i*1_1"/>
  <p:tag name="KSO_WM_UNIT_CLEAR" val="1"/>
  <p:tag name="KSO_WM_UNIT_LAYERLEVEL" val="1_1"/>
  <p:tag name="KSO_WM_BEAUTIFY_FLAG" val="#wm#"/>
  <p:tag name="KSO_WM_TAG_VERSION" val="1.0"/>
  <p:tag name="KSO_WM_DIAGRAM_GROUP_CODE" val="l1-1"/>
  <p:tag name="KSO_WM_UNIT_FILL_FORE_SCHEMECOLOR_INDEX" val="5"/>
  <p:tag name="KSO_WM_UNIT_FILL_TYPE" val="1"/>
  <p:tag name="KSO_WM_UNIT_USESOURCEFORMAT_APPLY" val="0"/>
</p:tagLst>
</file>

<file path=ppt/tags/tag4.xml><?xml version="1.0" encoding="utf-8"?>
<p:tagLst xmlns:p="http://schemas.openxmlformats.org/presentationml/2006/main">
  <p:tag name="KSO_WM_TEMPLATE_CATEGORY" val="diagram"/>
  <p:tag name="KSO_WM_TEMPLATE_INDEX" val="160055"/>
  <p:tag name="KSO_WM_UNIT_TYPE" val="l_i"/>
  <p:tag name="KSO_WM_UNIT_INDEX" val="1_1"/>
  <p:tag name="KSO_WM_UNIT_ID" val="diagram160055_4*l_i*1_1"/>
  <p:tag name="KSO_WM_UNIT_CLEAR" val="1"/>
  <p:tag name="KSO_WM_UNIT_LAYERLEVEL" val="1_1"/>
  <p:tag name="KSO_WM_BEAUTIFY_FLAG" val="#wm#"/>
  <p:tag name="KSO_WM_TAG_VERSION" val="1.0"/>
  <p:tag name="KSO_WM_DIAGRAM_GROUP_CODE" val="l1-1"/>
  <p:tag name="KSO_WM_UNIT_FILL_FORE_SCHEMECOLOR_INDEX" val="5"/>
  <p:tag name="KSO_WM_UNIT_FILL_TYPE" val="1"/>
  <p:tag name="KSO_WM_UNIT_USESOURCEFORMAT_APPLY" val="0"/>
</p:tagLst>
</file>

<file path=ppt/tags/tag5.xml><?xml version="1.0" encoding="utf-8"?>
<p:tagLst xmlns:p="http://schemas.openxmlformats.org/presentationml/2006/main">
  <p:tag name="KSO_WM_TEMPLATE_CATEGORY" val="diagram"/>
  <p:tag name="KSO_WM_TEMPLATE_INDEX" val="160055"/>
  <p:tag name="KSO_WM_UNIT_TYPE" val="l_i"/>
  <p:tag name="KSO_WM_UNIT_INDEX" val="1_1"/>
  <p:tag name="KSO_WM_UNIT_ID" val="diagram160055_4*l_i*1_1"/>
  <p:tag name="KSO_WM_UNIT_CLEAR" val="1"/>
  <p:tag name="KSO_WM_UNIT_LAYERLEVEL" val="1_1"/>
  <p:tag name="KSO_WM_BEAUTIFY_FLAG" val="#wm#"/>
  <p:tag name="KSO_WM_TAG_VERSION" val="1.0"/>
  <p:tag name="KSO_WM_DIAGRAM_GROUP_CODE" val="l1-1"/>
  <p:tag name="KSO_WM_UNIT_FILL_FORE_SCHEMECOLOR_INDEX" val="5"/>
  <p:tag name="KSO_WM_UNIT_FILL_TYPE" val="1"/>
  <p:tag name="KSO_WM_UNIT_USESOURCEFORMAT_APPLY" val="0"/>
</p:tagLst>
</file>

<file path=ppt/tags/tag6.xml><?xml version="1.0" encoding="utf-8"?>
<p:tagLst xmlns:p="http://schemas.openxmlformats.org/presentationml/2006/main">
  <p:tag name="KSO_WM_TEMPLATE_CATEGORY" val="diagram"/>
  <p:tag name="KSO_WM_TEMPLATE_INDEX" val="160055"/>
  <p:tag name="KSO_WM_UNIT_TYPE" val="l_i"/>
  <p:tag name="KSO_WM_UNIT_INDEX" val="1_1"/>
  <p:tag name="KSO_WM_UNIT_ID" val="diagram160055_4*l_i*1_1"/>
  <p:tag name="KSO_WM_UNIT_CLEAR" val="1"/>
  <p:tag name="KSO_WM_UNIT_LAYERLEVEL" val="1_1"/>
  <p:tag name="KSO_WM_BEAUTIFY_FLAG" val="#wm#"/>
  <p:tag name="KSO_WM_TAG_VERSION" val="1.0"/>
  <p:tag name="KSO_WM_DIAGRAM_GROUP_CODE" val="l1-1"/>
  <p:tag name="KSO_WM_UNIT_FILL_FORE_SCHEMECOLOR_INDEX" val="5"/>
  <p:tag name="KSO_WM_UNIT_FILL_TYPE" val="1"/>
  <p:tag name="KSO_WM_UNIT_USESOURCEFORMAT_APPLY" val="0"/>
</p:tagLst>
</file>

<file path=ppt/tags/tag7.xml><?xml version="1.0" encoding="utf-8"?>
<p:tagLst xmlns:p="http://schemas.openxmlformats.org/presentationml/2006/main">
  <p:tag name="KSO_WM_TEMPLATE_CATEGORY" val="diagram"/>
  <p:tag name="KSO_WM_TEMPLATE_INDEX" val="160055"/>
  <p:tag name="KSO_WM_UNIT_TYPE" val="l_i"/>
  <p:tag name="KSO_WM_UNIT_INDEX" val="1_1"/>
  <p:tag name="KSO_WM_UNIT_ID" val="diagram160055_4*l_i*1_1"/>
  <p:tag name="KSO_WM_UNIT_CLEAR" val="1"/>
  <p:tag name="KSO_WM_UNIT_LAYERLEVEL" val="1_1"/>
  <p:tag name="KSO_WM_BEAUTIFY_FLAG" val="#wm#"/>
  <p:tag name="KSO_WM_TAG_VERSION" val="1.0"/>
  <p:tag name="KSO_WM_DIAGRAM_GROUP_CODE" val="l1-1"/>
  <p:tag name="KSO_WM_UNIT_FILL_FORE_SCHEMECOLOR_INDEX" val="5"/>
  <p:tag name="KSO_WM_UNIT_FILL_TYPE" val="1"/>
  <p:tag name="KSO_WM_UNIT_USESOURCEFORMAT_APPLY" val="0"/>
</p:tagLst>
</file>

<file path=ppt/tags/tag8.xml><?xml version="1.0" encoding="utf-8"?>
<p:tagLst xmlns:p="http://schemas.openxmlformats.org/presentationml/2006/main">
  <p:tag name="KSO_WM_TEMPLATE_CATEGORY" val="diagram"/>
  <p:tag name="KSO_WM_TEMPLATE_INDEX" val="160055"/>
  <p:tag name="KSO_WM_UNIT_TYPE" val="l_i"/>
  <p:tag name="KSO_WM_UNIT_INDEX" val="1_1"/>
  <p:tag name="KSO_WM_UNIT_ID" val="diagram160055_4*l_i*1_1"/>
  <p:tag name="KSO_WM_UNIT_CLEAR" val="1"/>
  <p:tag name="KSO_WM_UNIT_LAYERLEVEL" val="1_1"/>
  <p:tag name="KSO_WM_BEAUTIFY_FLAG" val="#wm#"/>
  <p:tag name="KSO_WM_TAG_VERSION" val="1.0"/>
  <p:tag name="KSO_WM_DIAGRAM_GROUP_CODE" val="l1-1"/>
  <p:tag name="KSO_WM_UNIT_FILL_FORE_SCHEMECOLOR_INDEX" val="5"/>
  <p:tag name="KSO_WM_UNIT_FILL_TYPE" val="1"/>
  <p:tag name="KSO_WM_UNIT_USESOURCEFORMAT_APPLY" val="0"/>
</p:tagLst>
</file>

<file path=ppt/tags/tag9.xml><?xml version="1.0" encoding="utf-8"?>
<p:tagLst xmlns:p="http://schemas.openxmlformats.org/presentationml/2006/main">
  <p:tag name="KSO_WM_TEMPLATE_CATEGORY" val="diagram"/>
  <p:tag name="KSO_WM_TEMPLATE_INDEX" val="160055"/>
  <p:tag name="KSO_WM_UNIT_TYPE" val="l_i"/>
  <p:tag name="KSO_WM_UNIT_INDEX" val="1_1"/>
  <p:tag name="KSO_WM_UNIT_ID" val="diagram160055_4*l_i*1_1"/>
  <p:tag name="KSO_WM_UNIT_CLEAR" val="1"/>
  <p:tag name="KSO_WM_UNIT_LAYERLEVEL" val="1_1"/>
  <p:tag name="KSO_WM_BEAUTIFY_FLAG" val="#wm#"/>
  <p:tag name="KSO_WM_TAG_VERSION" val="1.0"/>
  <p:tag name="KSO_WM_DIAGRAM_GROUP_CODE" val="l1-1"/>
  <p:tag name="KSO_WM_UNIT_FILL_FORE_SCHEMECOLOR_INDEX" val="5"/>
  <p:tag name="KSO_WM_UNIT_FILL_TYPE" val="1"/>
  <p:tag name="KSO_WM_UNIT_USESOURCEFORMAT_APPLY" val="0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4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4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3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自定义设计方案_4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F0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4_自定义设计方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4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F0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5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5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6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6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空白设计模板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空白设计模板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3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2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2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793</Words>
  <Application>WPS 演示</Application>
  <PresentationFormat>宽屏</PresentationFormat>
  <Paragraphs>177</Paragraphs>
  <Slides>13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15</vt:i4>
      </vt:variant>
      <vt:variant>
        <vt:lpstr>幻灯片标题</vt:lpstr>
      </vt:variant>
      <vt:variant>
        <vt:i4>13</vt:i4>
      </vt:variant>
    </vt:vector>
  </HeadingPairs>
  <TitlesOfParts>
    <vt:vector size="38" baseType="lpstr">
      <vt:lpstr>Arial</vt:lpstr>
      <vt:lpstr>宋体</vt:lpstr>
      <vt:lpstr>Wingdings</vt:lpstr>
      <vt:lpstr>Calibri Light</vt:lpstr>
      <vt:lpstr>Calibri</vt:lpstr>
      <vt:lpstr>Arial Narrow</vt:lpstr>
      <vt:lpstr>微软雅黑</vt:lpstr>
      <vt:lpstr>Meiryo</vt:lpstr>
      <vt:lpstr>Yu Gothic UI</vt:lpstr>
      <vt:lpstr>Arial Unicode MS</vt:lpstr>
      <vt:lpstr>Office 主题</vt:lpstr>
      <vt:lpstr>自定义设计方案</vt:lpstr>
      <vt:lpstr>1_空白设计模板</vt:lpstr>
      <vt:lpstr>2_空白设计模板</vt:lpstr>
      <vt:lpstr>1_自定义设计方案</vt:lpstr>
      <vt:lpstr>1_Office 主题</vt:lpstr>
      <vt:lpstr>3_Office 主题</vt:lpstr>
      <vt:lpstr>2_Office 主题</vt:lpstr>
      <vt:lpstr>2_自定义设计方案</vt:lpstr>
      <vt:lpstr>4_Office 主题</vt:lpstr>
      <vt:lpstr>3_自定义设计方案</vt:lpstr>
      <vt:lpstr>自定义设计方案_4</vt:lpstr>
      <vt:lpstr>4_自定义设计方案</vt:lpstr>
      <vt:lpstr>5_Office 主题</vt:lpstr>
      <vt:lpstr>6_Office 主题</vt:lpstr>
      <vt:lpstr>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在这里输入主标题</dc:title>
  <dc:creator>tipray</dc:creator>
  <cp:lastModifiedBy>测试</cp:lastModifiedBy>
  <cp:revision>343</cp:revision>
  <dcterms:created xsi:type="dcterms:W3CDTF">2014-11-11T09:17:00Z</dcterms:created>
  <dcterms:modified xsi:type="dcterms:W3CDTF">2021-02-07T03:40:24Z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